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" r:id="rId2"/>
    <p:sldId id="258" r:id="rId3"/>
    <p:sldId id="257" r:id="rId4"/>
    <p:sldId id="261" r:id="rId5"/>
    <p:sldId id="297" r:id="rId6"/>
    <p:sldId id="260" r:id="rId7"/>
    <p:sldId id="317" r:id="rId8"/>
    <p:sldId id="331" r:id="rId9"/>
    <p:sldId id="335" r:id="rId10"/>
    <p:sldId id="318" r:id="rId11"/>
    <p:sldId id="334" r:id="rId12"/>
    <p:sldId id="332" r:id="rId13"/>
    <p:sldId id="262" r:id="rId14"/>
    <p:sldId id="259" r:id="rId15"/>
    <p:sldId id="268" r:id="rId16"/>
    <p:sldId id="356" r:id="rId17"/>
    <p:sldId id="313" r:id="rId18"/>
    <p:sldId id="312" r:id="rId19"/>
    <p:sldId id="311" r:id="rId20"/>
    <p:sldId id="273" r:id="rId21"/>
    <p:sldId id="274" r:id="rId22"/>
    <p:sldId id="309" r:id="rId23"/>
    <p:sldId id="265" r:id="rId24"/>
    <p:sldId id="291" r:id="rId25"/>
    <p:sldId id="292" r:id="rId26"/>
    <p:sldId id="280" r:id="rId27"/>
    <p:sldId id="281" r:id="rId28"/>
    <p:sldId id="340" r:id="rId29"/>
    <p:sldId id="294" r:id="rId30"/>
    <p:sldId id="295" r:id="rId31"/>
    <p:sldId id="296" r:id="rId32"/>
    <p:sldId id="300" r:id="rId33"/>
    <p:sldId id="319" r:id="rId34"/>
    <p:sldId id="301" r:id="rId35"/>
    <p:sldId id="341" r:id="rId36"/>
    <p:sldId id="344" r:id="rId37"/>
    <p:sldId id="342" r:id="rId38"/>
    <p:sldId id="354" r:id="rId39"/>
    <p:sldId id="350" r:id="rId40"/>
    <p:sldId id="351" r:id="rId41"/>
    <p:sldId id="329" r:id="rId42"/>
    <p:sldId id="325" r:id="rId43"/>
    <p:sldId id="326" r:id="rId44"/>
    <p:sldId id="333" r:id="rId45"/>
    <p:sldId id="352" r:id="rId46"/>
    <p:sldId id="327" r:id="rId47"/>
    <p:sldId id="328" r:id="rId48"/>
    <p:sldId id="320" r:id="rId49"/>
    <p:sldId id="321" r:id="rId50"/>
    <p:sldId id="322" r:id="rId51"/>
    <p:sldId id="357" r:id="rId52"/>
  </p:sldIdLst>
  <p:sldSz cx="9144000" cy="6858000" type="screen4x3"/>
  <p:notesSz cx="7102475" cy="10233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2" autoAdjust="0"/>
    <p:restoredTop sz="94624" autoAdjust="0"/>
  </p:normalViewPr>
  <p:slideViewPr>
    <p:cSldViewPr>
      <p:cViewPr>
        <p:scale>
          <a:sx n="75" d="100"/>
          <a:sy n="75" d="100"/>
        </p:scale>
        <p:origin x="-113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652"/>
          </a:xfrm>
          <a:prstGeom prst="rect">
            <a:avLst/>
          </a:prstGeom>
        </p:spPr>
        <p:txBody>
          <a:bodyPr vert="horz" lIns="99051" tIns="49524" rIns="99051" bIns="49524" rtlCol="0"/>
          <a:lstStyle>
            <a:lvl1pPr algn="l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1652"/>
          </a:xfrm>
          <a:prstGeom prst="rect">
            <a:avLst/>
          </a:prstGeom>
        </p:spPr>
        <p:txBody>
          <a:bodyPr vert="horz" lIns="99051" tIns="49524" rIns="99051" bIns="49524" rtlCol="0"/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57043F8-E996-4BDB-A84C-A0A2F130B599}" type="datetimeFigureOut">
              <a:rPr lang="en-US"/>
              <a:pPr>
                <a:defRPr/>
              </a:pPr>
              <a:t>7/23/2020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19598"/>
            <a:ext cx="3077739" cy="511652"/>
          </a:xfrm>
          <a:prstGeom prst="rect">
            <a:avLst/>
          </a:prstGeom>
        </p:spPr>
        <p:txBody>
          <a:bodyPr vert="horz" lIns="99051" tIns="49524" rIns="99051" bIns="49524" rtlCol="0" anchor="b"/>
          <a:lstStyle>
            <a:lvl1pPr algn="l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9719598"/>
            <a:ext cx="3077739" cy="511652"/>
          </a:xfrm>
          <a:prstGeom prst="rect">
            <a:avLst/>
          </a:prstGeom>
        </p:spPr>
        <p:txBody>
          <a:bodyPr vert="horz" lIns="99051" tIns="49524" rIns="99051" bIns="49524" rtlCol="0" anchor="b"/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F574388-D39E-4ECB-895F-6F944E401B33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79275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652"/>
          </a:xfrm>
          <a:prstGeom prst="rect">
            <a:avLst/>
          </a:prstGeom>
        </p:spPr>
        <p:txBody>
          <a:bodyPr vert="horz" lIns="99051" tIns="49524" rIns="99051" bIns="49524" rtlCol="0"/>
          <a:lstStyle>
            <a:lvl1pPr algn="l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652"/>
          </a:xfrm>
          <a:prstGeom prst="rect">
            <a:avLst/>
          </a:prstGeom>
        </p:spPr>
        <p:txBody>
          <a:bodyPr vert="horz" lIns="99051" tIns="49524" rIns="99051" bIns="49524" rtlCol="0"/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CC8BA91-26E6-4A00-B30B-991B21B0FCBD}" type="datetimeFigureOut">
              <a:rPr lang="en-US"/>
              <a:pPr>
                <a:defRPr/>
              </a:pPr>
              <a:t>7/23/2020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1" tIns="49524" rIns="99051" bIns="49524" rtlCol="0" anchor="ctr"/>
          <a:lstStyle/>
          <a:p>
            <a:pPr lvl="0"/>
            <a:endParaRPr lang="en-IN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0687"/>
            <a:ext cx="5681980" cy="4604862"/>
          </a:xfrm>
          <a:prstGeom prst="rect">
            <a:avLst/>
          </a:prstGeom>
        </p:spPr>
        <p:txBody>
          <a:bodyPr vert="horz" lIns="99051" tIns="49524" rIns="99051" bIns="4952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IN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739" cy="511652"/>
          </a:xfrm>
          <a:prstGeom prst="rect">
            <a:avLst/>
          </a:prstGeom>
        </p:spPr>
        <p:txBody>
          <a:bodyPr vert="horz" lIns="99051" tIns="49524" rIns="99051" bIns="49524" rtlCol="0" anchor="b"/>
          <a:lstStyle>
            <a:lvl1pPr algn="l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9719598"/>
            <a:ext cx="3077739" cy="511652"/>
          </a:xfrm>
          <a:prstGeom prst="rect">
            <a:avLst/>
          </a:prstGeom>
        </p:spPr>
        <p:txBody>
          <a:bodyPr vert="horz" lIns="99051" tIns="49524" rIns="99051" bIns="49524" rtlCol="0" anchor="b"/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257D59D-CB3C-4E1D-899E-E49E856F6561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017806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9CFF5A-AFC9-4BC7-9E62-8BFCFC195E5E}" type="slidenum">
              <a:rPr lang="en-IN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IN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E53EC-555F-471F-9CE7-46DC1CCD9296}" type="datetime1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9E51C-272D-420C-9C0F-4AA1CB6DAD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27896-FA6A-4A69-8835-F498A19DF044}" type="datetime1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205A4-C81B-4EAA-8899-7AF4A93764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8C1C0-5278-4F03-9D53-CBEBED0EA57C}" type="datetime1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52786-B23A-4A86-8121-9310D6F59D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6E0C2-6F1C-42ED-8120-9A0DE569395E}" type="datetime1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D6266-DAB2-4C8B-9BA3-956B728E9D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39552-5E97-4B6F-BBD4-B3610277ADF8}" type="datetime1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76B09-8B42-4323-ACD7-539616531F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8F89C-B74C-46A8-A0EE-BCE015FF62A1}" type="datetime1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E1E89-3585-4307-B6BB-6ADBE5307E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89C-5684-453B-893C-9071A64E03E3}" type="datetime1">
              <a:rPr lang="en-US" smtClean="0"/>
              <a:t>7/23/2020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9DC52-F28E-4B56-BE68-04B47B49E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8BCB9-66F5-4259-9EE0-3D940F51FFA5}" type="datetime1">
              <a:rPr lang="en-US" smtClean="0"/>
              <a:t>7/23/2020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46438-0B8D-4E9B-A11A-FAEA54B154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AF2DD-3022-4B5B-A884-5B5FE080A2B8}" type="datetime1">
              <a:rPr lang="en-US" smtClean="0"/>
              <a:t>7/23/2020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3F2D2-4F0C-483D-B3C1-5AE518CBC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ED8CA-3FC7-4FC3-AD06-FEC9849AC94C}" type="datetime1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C00E2-C243-48EE-8C26-376DFEDB11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1E0D3-4354-41E2-8D0E-4E9BC7031B02}" type="datetime1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66639-AFFB-4AB2-B3C4-26C48F7BE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341713-B810-4D1C-BEC3-8FE5A18D209B}" type="datetime1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82B271-F113-42C8-92E6-21F8251EBA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ecp.in/WetlandMgmtPlan.asp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State%20code%20and%20District%20code.pdf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ecp.in/WetlandMgmtPlan.aspx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160338"/>
            <a:ext cx="7772400" cy="5029200"/>
          </a:xfrm>
        </p:spPr>
        <p:txBody>
          <a:bodyPr/>
          <a:lstStyle/>
          <a:p>
            <a:pPr eaLnBrk="1" hangingPunct="1"/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izns'k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ds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varxZr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rkykcksa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] &gt;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hyksa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,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oa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vknzZ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Hkwfe;ksa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ds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iquthZou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gsrq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dk;Z;kstuk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rS;kj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fd;s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tkus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ds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laca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/k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izf'k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{</a:t>
            </a:r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k.k</a:t>
            </a:r>
            <a:r>
              <a:rPr lang="en-US" sz="4800" b="1" dirty="0" smtClean="0">
                <a:latin typeface="Kruti Dev 010" pitchFamily="2" charset="0"/>
                <a:cs typeface="Times New Roman" pitchFamily="18" charset="0"/>
              </a:rPr>
              <a:t> </a:t>
            </a:r>
            <a:br>
              <a:rPr lang="en-US" sz="4800" b="1" dirty="0" smtClean="0">
                <a:latin typeface="Kruti Dev 010" pitchFamily="2" charset="0"/>
                <a:cs typeface="Times New Roman" pitchFamily="18" charset="0"/>
              </a:rPr>
            </a:br>
            <a:endParaRPr lang="en-US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5638800"/>
            <a:ext cx="762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 err="1" smtClean="0">
                <a:latin typeface="Kruti Dev 010" pitchFamily="2" charset="0"/>
              </a:rPr>
              <a:t>mRrj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IN" sz="2800" b="1" dirty="0" err="1" smtClean="0">
                <a:latin typeface="Kruti Dev 010" pitchFamily="2" charset="0"/>
              </a:rPr>
              <a:t>izns'k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IN" sz="2800" b="1" dirty="0" err="1" smtClean="0">
                <a:latin typeface="Kruti Dev 010" pitchFamily="2" charset="0"/>
              </a:rPr>
              <a:t>iznw"k.k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IN" sz="2800" b="1" dirty="0" err="1" smtClean="0">
                <a:latin typeface="Kruti Dev 010" pitchFamily="2" charset="0"/>
              </a:rPr>
              <a:t>fu;a</a:t>
            </a:r>
            <a:r>
              <a:rPr lang="en-IN" sz="2800" b="1" dirty="0" smtClean="0">
                <a:latin typeface="Kruti Dev 010" pitchFamily="2" charset="0"/>
              </a:rPr>
              <a:t>=.k </a:t>
            </a:r>
            <a:r>
              <a:rPr lang="en-IN" sz="2800" b="1" dirty="0" err="1" smtClean="0">
                <a:latin typeface="Kruti Dev 010" pitchFamily="2" charset="0"/>
              </a:rPr>
              <a:t>cksMZ</a:t>
            </a:r>
            <a:r>
              <a:rPr lang="en-IN" sz="2800" b="1" dirty="0" smtClean="0">
                <a:latin typeface="Kruti Dev 010" pitchFamily="2" charset="0"/>
              </a:rPr>
              <a:t>] </a:t>
            </a:r>
            <a:r>
              <a:rPr lang="en-IN" sz="2800" b="1" dirty="0" err="1" smtClean="0">
                <a:latin typeface="Kruti Dev 010" pitchFamily="2" charset="0"/>
              </a:rPr>
              <a:t>Vh0lh0&amp;12</a:t>
            </a:r>
            <a:r>
              <a:rPr lang="en-IN" sz="2800" b="1" dirty="0" smtClean="0">
                <a:latin typeface="Kruti Dev 010" pitchFamily="2" charset="0"/>
              </a:rPr>
              <a:t> oh] </a:t>
            </a:r>
            <a:r>
              <a:rPr lang="en-IN" sz="2800" b="1" dirty="0" err="1" smtClean="0">
                <a:latin typeface="Kruti Dev 010" pitchFamily="2" charset="0"/>
              </a:rPr>
              <a:t>foHkwfr</a:t>
            </a:r>
            <a:r>
              <a:rPr lang="en-IN" sz="2800" b="1" dirty="0" smtClean="0">
                <a:latin typeface="Kruti Dev 010" pitchFamily="2" charset="0"/>
              </a:rPr>
              <a:t> [</a:t>
            </a:r>
            <a:r>
              <a:rPr lang="en-IN" sz="2800" b="1" dirty="0" err="1" smtClean="0">
                <a:latin typeface="Kruti Dev 010" pitchFamily="2" charset="0"/>
              </a:rPr>
              <a:t>k.M</a:t>
            </a:r>
            <a:r>
              <a:rPr lang="en-IN" sz="2800" b="1" dirty="0" smtClean="0">
                <a:latin typeface="Kruti Dev 010" pitchFamily="2" charset="0"/>
              </a:rPr>
              <a:t>] </a:t>
            </a:r>
            <a:r>
              <a:rPr lang="en-IN" sz="2800" b="1" dirty="0" err="1" smtClean="0">
                <a:latin typeface="Kruti Dev 010" pitchFamily="2" charset="0"/>
              </a:rPr>
              <a:t>xkserh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IN" sz="2800" b="1" dirty="0" err="1" smtClean="0">
                <a:latin typeface="Kruti Dev 010" pitchFamily="2" charset="0"/>
              </a:rPr>
              <a:t>uxj</a:t>
            </a:r>
            <a:r>
              <a:rPr lang="en-IN" sz="2800" b="1" dirty="0" smtClean="0">
                <a:latin typeface="Kruti Dev 010" pitchFamily="2" charset="0"/>
              </a:rPr>
              <a:t>] y[</a:t>
            </a:r>
            <a:r>
              <a:rPr lang="en-IN" sz="2800" b="1" dirty="0" err="1" smtClean="0">
                <a:latin typeface="Kruti Dev 010" pitchFamily="2" charset="0"/>
              </a:rPr>
              <a:t>kuÅ&amp;226010</a:t>
            </a:r>
            <a:endParaRPr lang="en-IN" sz="2800" b="1" dirty="0">
              <a:latin typeface="Kruti Dev 010" pitchFamily="2" charset="0"/>
            </a:endParaRPr>
          </a:p>
        </p:txBody>
      </p:sp>
      <p:sp>
        <p:nvSpPr>
          <p:cNvPr id="2" name="AutoShape 2" descr="Ganga River Monitoring Portal - UPPC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969" y="4221088"/>
            <a:ext cx="1378339" cy="1257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0042"/>
          </a:xfrm>
        </p:spPr>
        <p:txBody>
          <a:bodyPr/>
          <a:lstStyle/>
          <a:p>
            <a:r>
              <a:rPr lang="en-IN" sz="3200" b="1" dirty="0" err="1" smtClean="0">
                <a:latin typeface="Kruti Dev 010" pitchFamily="2" charset="0"/>
              </a:rPr>
              <a:t>izk:Ik&amp;2</a:t>
            </a:r>
            <a:r>
              <a:rPr lang="en-IN" sz="3200" b="1" dirty="0" smtClean="0">
                <a:latin typeface="Kruti Dev 010" pitchFamily="2" charset="0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71543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10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ENTOR\Desktop\constructed wetland\hindi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4290"/>
            <a:ext cx="8856984" cy="652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1042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92971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12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latin typeface="Kruti Dev 010" pitchFamily="2" charset="0"/>
              </a:rPr>
              <a:t>osVyS.M~l</a:t>
            </a:r>
            <a:r>
              <a:rPr lang="en-US" b="1" dirty="0" smtClean="0">
                <a:latin typeface="Kruti Dev 010" pitchFamily="2" charset="0"/>
              </a:rPr>
              <a:t> dh </a:t>
            </a:r>
            <a:r>
              <a:rPr lang="en-US" b="1" dirty="0" err="1" smtClean="0">
                <a:latin typeface="Kruti Dev 010" pitchFamily="2" charset="0"/>
              </a:rPr>
              <a:t>izcU</a:t>
            </a:r>
            <a:r>
              <a:rPr lang="en-US" b="1" dirty="0" smtClean="0">
                <a:latin typeface="Kruti Dev 010" pitchFamily="2" charset="0"/>
              </a:rPr>
              <a:t>/k ;</a:t>
            </a:r>
            <a:r>
              <a:rPr lang="en-US" b="1" dirty="0" err="1" smtClean="0">
                <a:latin typeface="Kruti Dev 010" pitchFamily="2" charset="0"/>
              </a:rPr>
              <a:t>kstuk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rS;kj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fd;k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tkuk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95536" y="1371600"/>
            <a:ext cx="8229600" cy="4876800"/>
          </a:xfrm>
        </p:spPr>
        <p:txBody>
          <a:bodyPr/>
          <a:lstStyle/>
          <a:p>
            <a:pPr marL="447675" indent="0" algn="just" eaLnBrk="1" hangingPunct="1">
              <a:buNone/>
            </a:pPr>
            <a:r>
              <a:rPr lang="en-US" sz="2800" smtClean="0">
                <a:latin typeface="Kruti Dev 010" pitchFamily="2" charset="0"/>
              </a:rPr>
              <a:t>1-	tuin </a:t>
            </a:r>
            <a:r>
              <a:rPr lang="en-US" sz="2800" dirty="0" err="1" smtClean="0">
                <a:latin typeface="Kruti Dev 010" pitchFamily="2" charset="0"/>
              </a:rPr>
              <a:t>ds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lHkh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osVyS.M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fpUghdj.k</a:t>
            </a:r>
            <a:r>
              <a:rPr lang="en-US" sz="2800" dirty="0" smtClean="0">
                <a:latin typeface="Kruti Dev 010" pitchFamily="2" charset="0"/>
              </a:rPr>
              <a:t> ,</a:t>
            </a:r>
            <a:r>
              <a:rPr lang="en-US" sz="2800" dirty="0" err="1" smtClean="0">
                <a:latin typeface="Kruti Dev 010" pitchFamily="2" charset="0"/>
              </a:rPr>
              <a:t>oa</a:t>
            </a:r>
            <a:r>
              <a:rPr lang="en-US" sz="2800" dirty="0" smtClean="0">
                <a:latin typeface="Kruti Dev 010" pitchFamily="2" charset="0"/>
              </a:rPr>
              <a:t> ;</a:t>
            </a:r>
            <a:r>
              <a:rPr lang="en-US" sz="2800" dirty="0" err="1" smtClean="0">
                <a:latin typeface="Kruti Dev 010" pitchFamily="2" charset="0"/>
              </a:rPr>
              <a:t>wuhd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err="1" smtClean="0">
                <a:latin typeface="Kruti Dev 010" pitchFamily="2" charset="0"/>
              </a:rPr>
              <a:t>vkbZ0Mh0</a:t>
            </a:r>
            <a:r>
              <a:rPr lang="en-US" sz="2800" smtClean="0">
                <a:latin typeface="Kruti Dev 010" pitchFamily="2" charset="0"/>
              </a:rPr>
              <a:t> 	</a:t>
            </a: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¼;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w0vkbZ0Mh0½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vkoafVr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endParaRPr lang="en-US" sz="2800" dirty="0" smtClean="0">
              <a:latin typeface="Kruti Dev 010" pitchFamily="2" charset="0"/>
              <a:cs typeface="Times New Roman" pitchFamily="18" charset="0"/>
            </a:endParaRPr>
          </a:p>
          <a:p>
            <a:pPr marL="447675" indent="0" algn="just" eaLnBrk="1" hangingPunct="1">
              <a:buNone/>
            </a:pP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2-	lHkh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osVyS.M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ds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vk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/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kkjHkwr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vkadM+s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,d</a:t>
            </a: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= djukA</a:t>
            </a:r>
            <a:endParaRPr lang="en-US" sz="2800" dirty="0" smtClean="0">
              <a:latin typeface="Kruti Dev 010" pitchFamily="2" charset="0"/>
              <a:cs typeface="Times New Roman" pitchFamily="18" charset="0"/>
            </a:endParaRPr>
          </a:p>
          <a:p>
            <a:pPr marL="447675" indent="0" algn="just" eaLnBrk="1" hangingPunct="1">
              <a:buNone/>
            </a:pP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3-	izR;sd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osVyS.M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gsrq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ekfydkuk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gd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Li’V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djrs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uksMy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err="1" smtClean="0">
                <a:latin typeface="Kruti Dev 010" pitchFamily="2" charset="0"/>
                <a:cs typeface="Times New Roman" pitchFamily="18" charset="0"/>
              </a:rPr>
              <a:t>foHkkx</a:t>
            </a: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 	ukfer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endParaRPr lang="en-US" sz="2800" dirty="0" smtClean="0">
              <a:latin typeface="Kruti Dev 010" pitchFamily="2" charset="0"/>
              <a:cs typeface="Times New Roman" pitchFamily="18" charset="0"/>
            </a:endParaRPr>
          </a:p>
          <a:p>
            <a:pPr marL="447675" indent="0" algn="just" eaLnBrk="1" hangingPunct="1">
              <a:buNone/>
            </a:pP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4-	lHkh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osVyS.M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dk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losZ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,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oa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eSi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rS;kj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endParaRPr lang="en-US" sz="2800" dirty="0" smtClean="0">
              <a:latin typeface="Kruti Dev 010" pitchFamily="2" charset="0"/>
              <a:cs typeface="Times New Roman" pitchFamily="18" charset="0"/>
            </a:endParaRPr>
          </a:p>
          <a:p>
            <a:pPr marL="447675" indent="0" algn="just" eaLnBrk="1" hangingPunct="1">
              <a:buNone/>
            </a:pP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5-	lHkh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osVyS.M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ds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ty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dh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tkWp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endParaRPr lang="en-US" sz="2800" dirty="0" smtClean="0">
              <a:latin typeface="Kruti Dev 010" pitchFamily="2" charset="0"/>
              <a:cs typeface="Times New Roman" pitchFamily="18" charset="0"/>
            </a:endParaRPr>
          </a:p>
          <a:p>
            <a:pPr marL="447675" indent="0" algn="just" eaLnBrk="1" hangingPunct="1">
              <a:buNone/>
            </a:pP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6-	osVyS.M~l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ty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mipkj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] o`{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kkjksi.k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]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ty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x`g.k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{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ks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= </a:t>
            </a:r>
            <a:r>
              <a:rPr lang="en-US" sz="2800" err="1" smtClean="0">
                <a:latin typeface="Kruti Dev 010" pitchFamily="2" charset="0"/>
                <a:cs typeface="Times New Roman" pitchFamily="18" charset="0"/>
              </a:rPr>
              <a:t>dk</a:t>
            </a: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 	fodkl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] {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kerk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o`f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) ,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oa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tydqEHkh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fudkyus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vkfn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err="1" smtClean="0">
                <a:latin typeface="Kruti Dev 010" pitchFamily="2" charset="0"/>
                <a:cs typeface="Times New Roman" pitchFamily="18" charset="0"/>
              </a:rPr>
              <a:t>laca</a:t>
            </a: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/</a:t>
            </a:r>
            <a:r>
              <a:rPr lang="en-US" sz="2800" err="1" smtClean="0">
                <a:latin typeface="Kruti Dev 010" pitchFamily="2" charset="0"/>
                <a:cs typeface="Times New Roman" pitchFamily="18" charset="0"/>
              </a:rPr>
              <a:t>kh</a:t>
            </a:r>
            <a:r>
              <a:rPr lang="en-US" sz="2800" smtClean="0">
                <a:latin typeface="Kruti Dev 010" pitchFamily="2" charset="0"/>
                <a:cs typeface="Times New Roman" pitchFamily="18" charset="0"/>
              </a:rPr>
              <a:t> 	dk;Z;kstuk;sa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rS;kj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r>
              <a:rPr lang="en-US" sz="2800" dirty="0" smtClean="0">
                <a:latin typeface="Kruti Dev 010" pitchFamily="2" charset="0"/>
                <a:cs typeface="Times New Roman" pitchFamily="18" charset="0"/>
              </a:rPr>
              <a:t>  </a:t>
            </a: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13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Kruti Dev 010" pitchFamily="2" charset="0"/>
              </a:rPr>
              <a:t>1&amp;tuin </a:t>
            </a:r>
            <a:r>
              <a:rPr lang="en-US" sz="3600" b="1" dirty="0" err="1" smtClean="0">
                <a:latin typeface="Kruti Dev 010" pitchFamily="2" charset="0"/>
              </a:rPr>
              <a:t>ds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lHkh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osVyS.M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dk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fpUghdj.k</a:t>
            </a:r>
            <a:r>
              <a:rPr lang="en-US" sz="3600" b="1" dirty="0" smtClean="0">
                <a:latin typeface="Kruti Dev 010" pitchFamily="2" charset="0"/>
              </a:rPr>
              <a:t> ,</a:t>
            </a:r>
            <a:r>
              <a:rPr lang="en-US" sz="3600" b="1" dirty="0" err="1" smtClean="0">
                <a:latin typeface="Kruti Dev 010" pitchFamily="2" charset="0"/>
              </a:rPr>
              <a:t>oa</a:t>
            </a:r>
            <a:r>
              <a:rPr lang="en-US" sz="3600" b="1" dirty="0" smtClean="0">
                <a:latin typeface="Kruti Dev 010" pitchFamily="2" charset="0"/>
              </a:rPr>
              <a:t> ;</a:t>
            </a:r>
            <a:r>
              <a:rPr lang="en-US" sz="3600" b="1" dirty="0" err="1" smtClean="0">
                <a:latin typeface="Kruti Dev 010" pitchFamily="2" charset="0"/>
              </a:rPr>
              <a:t>wuhd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smtClean="0">
                <a:latin typeface="Kruti Dev 010" pitchFamily="2" charset="0"/>
              </a:rPr>
              <a:t>vkbZ0Mh0 </a:t>
            </a:r>
            <a:r>
              <a:rPr lang="en-US" sz="3600" b="1" dirty="0" smtClean="0">
                <a:latin typeface="Kruti Dev 010" pitchFamily="2" charset="0"/>
                <a:cs typeface="Times New Roman" pitchFamily="18" charset="0"/>
              </a:rPr>
              <a:t>¼;w0vkbZ0Mh0½ </a:t>
            </a:r>
            <a:r>
              <a:rPr lang="en-US" sz="3600" b="1" dirty="0" err="1" smtClean="0">
                <a:latin typeface="Kruti Dev 010" pitchFamily="2" charset="0"/>
                <a:cs typeface="Times New Roman" pitchFamily="18" charset="0"/>
              </a:rPr>
              <a:t>vkoafVr</a:t>
            </a:r>
            <a:r>
              <a:rPr lang="en-US" sz="36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endParaRPr lang="en-US" sz="3600" b="1" dirty="0">
              <a:latin typeface="Kruti Dev 010" pitchFamily="2" charset="0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800600"/>
          </a:xfrm>
        </p:spPr>
        <p:txBody>
          <a:bodyPr/>
          <a:lstStyle/>
          <a:p>
            <a:pPr marL="900113" indent="-539750" algn="just" eaLnBrk="1" hangingPunct="1">
              <a:buFont typeface="Wingdings" pitchFamily="2" charset="2"/>
              <a:buChar char="Ø"/>
            </a:pPr>
            <a:r>
              <a:rPr lang="en-US" sz="2700" dirty="0" err="1" smtClean="0">
                <a:latin typeface="Kruti Dev 010" pitchFamily="2" charset="0"/>
              </a:rPr>
              <a:t>fjeksV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lsaflax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smtClean="0">
                <a:latin typeface="Kruti Dev 010" pitchFamily="2" charset="0"/>
              </a:rPr>
              <a:t>,Iyhds'ku </a:t>
            </a:r>
            <a:r>
              <a:rPr lang="en-US" sz="2700" dirty="0" err="1" smtClean="0">
                <a:latin typeface="Kruti Dev 010" pitchFamily="2" charset="0"/>
              </a:rPr>
              <a:t>lsUVj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err="1" smtClean="0">
                <a:latin typeface="Kruti Dev 010" pitchFamily="2" charset="0"/>
              </a:rPr>
              <a:t>mRrj</a:t>
            </a:r>
            <a:r>
              <a:rPr lang="en-US" sz="2700" smtClean="0">
                <a:latin typeface="Kruti Dev 010" pitchFamily="2" charset="0"/>
              </a:rPr>
              <a:t> izns'k </a:t>
            </a:r>
            <a:r>
              <a:rPr lang="en-US" sz="2700" dirty="0" smtClean="0">
                <a:latin typeface="Kruti Dev 010" pitchFamily="2" charset="0"/>
              </a:rPr>
              <a:t>}</a:t>
            </a:r>
            <a:r>
              <a:rPr lang="en-US" sz="2700" dirty="0" err="1" smtClean="0">
                <a:latin typeface="Kruti Dev 010" pitchFamily="2" charset="0"/>
              </a:rPr>
              <a:t>kjk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o’kZ</a:t>
            </a:r>
            <a:r>
              <a:rPr lang="en-US" sz="2700" dirty="0" smtClean="0">
                <a:latin typeface="Kruti Dev 010" pitchFamily="2" charset="0"/>
              </a:rPr>
              <a:t> 2006&amp;07 </a:t>
            </a:r>
            <a:r>
              <a:rPr lang="en-US" sz="2700" dirty="0" err="1" smtClean="0">
                <a:latin typeface="Kruti Dev 010" pitchFamily="2" charset="0"/>
              </a:rPr>
              <a:t>esa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err="1" smtClean="0">
                <a:latin typeface="Kruti Dev 010" pitchFamily="2" charset="0"/>
              </a:rPr>
              <a:t>mRrj</a:t>
            </a:r>
            <a:r>
              <a:rPr lang="en-US" sz="2700" smtClean="0">
                <a:latin typeface="Kruti Dev 010" pitchFamily="2" charset="0"/>
              </a:rPr>
              <a:t> izns'k </a:t>
            </a:r>
            <a:r>
              <a:rPr lang="en-US" sz="2700" dirty="0" smtClean="0">
                <a:latin typeface="Kruti Dev 010" pitchFamily="2" charset="0"/>
              </a:rPr>
              <a:t>dh </a:t>
            </a:r>
            <a:r>
              <a:rPr lang="en-US" sz="2700" dirty="0" err="1" smtClean="0">
                <a:latin typeface="Kruti Dev 010" pitchFamily="2" charset="0"/>
              </a:rPr>
              <a:t>ufn;ksa</a:t>
            </a:r>
            <a:r>
              <a:rPr lang="en-US" sz="2700" smtClean="0">
                <a:latin typeface="Kruti Dev 010" pitchFamily="2" charset="0"/>
              </a:rPr>
              <a:t>] tyk'k;ksa</a:t>
            </a:r>
            <a:r>
              <a:rPr lang="en-US" sz="2700" dirty="0" smtClean="0">
                <a:latin typeface="Kruti Dev 010" pitchFamily="2" charset="0"/>
              </a:rPr>
              <a:t>] </a:t>
            </a:r>
            <a:r>
              <a:rPr lang="en-US" sz="2700" dirty="0" err="1" smtClean="0">
                <a:latin typeface="Kruti Dev 010" pitchFamily="2" charset="0"/>
              </a:rPr>
              <a:t>iks</a:t>
            </a:r>
            <a:r>
              <a:rPr lang="en-US" sz="2700" dirty="0" smtClean="0">
                <a:latin typeface="Kruti Dev 010" pitchFamily="2" charset="0"/>
              </a:rPr>
              <a:t>[</a:t>
            </a:r>
            <a:r>
              <a:rPr lang="en-US" sz="2700" dirty="0" err="1" smtClean="0">
                <a:latin typeface="Kruti Dev 010" pitchFamily="2" charset="0"/>
              </a:rPr>
              <a:t>kjksa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vkfn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dk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mixzgh</a:t>
            </a:r>
            <a:r>
              <a:rPr lang="en-US" sz="2700" dirty="0" smtClean="0">
                <a:latin typeface="Kruti Dev 010" pitchFamily="2" charset="0"/>
              </a:rPr>
              <a:t>; v/;;u </a:t>
            </a:r>
            <a:r>
              <a:rPr lang="en-US" sz="2700" dirty="0" err="1" smtClean="0">
                <a:latin typeface="Kruti Dev 010" pitchFamily="2" charset="0"/>
              </a:rPr>
              <a:t>dj</a:t>
            </a:r>
            <a:r>
              <a:rPr lang="en-US" sz="2700" dirty="0" smtClean="0">
                <a:latin typeface="Kruti Dev 010" pitchFamily="2" charset="0"/>
              </a:rPr>
              <a:t> 2-25 </a:t>
            </a:r>
            <a:r>
              <a:rPr lang="en-US" sz="2700" dirty="0" err="1" smtClean="0">
                <a:latin typeface="Kruti Dev 010" pitchFamily="2" charset="0"/>
              </a:rPr>
              <a:t>gs0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ls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vf</a:t>
            </a:r>
            <a:r>
              <a:rPr lang="en-US" sz="2700" dirty="0" smtClean="0">
                <a:latin typeface="Kruti Dev 010" pitchFamily="2" charset="0"/>
              </a:rPr>
              <a:t>/</a:t>
            </a:r>
            <a:r>
              <a:rPr lang="en-US" sz="2700" dirty="0" err="1" smtClean="0">
                <a:latin typeface="Kruti Dev 010" pitchFamily="2" charset="0"/>
              </a:rPr>
              <a:t>kd</a:t>
            </a:r>
            <a:r>
              <a:rPr lang="en-US" sz="2700" dirty="0" smtClean="0">
                <a:latin typeface="Kruti Dev 010" pitchFamily="2" charset="0"/>
              </a:rPr>
              <a:t> {</a:t>
            </a:r>
            <a:r>
              <a:rPr lang="en-US" sz="2700" dirty="0" err="1" smtClean="0">
                <a:latin typeface="Kruti Dev 010" pitchFamily="2" charset="0"/>
              </a:rPr>
              <a:t>ks</a:t>
            </a:r>
            <a:r>
              <a:rPr lang="en-US" sz="2700" dirty="0" smtClean="0">
                <a:latin typeface="Kruti Dev 010" pitchFamily="2" charset="0"/>
              </a:rPr>
              <a:t>=</a:t>
            </a:r>
            <a:r>
              <a:rPr lang="en-US" sz="2700" dirty="0" err="1" smtClean="0">
                <a:latin typeface="Kruti Dev 010" pitchFamily="2" charset="0"/>
              </a:rPr>
              <a:t>Qy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err="1" smtClean="0">
                <a:latin typeface="Kruti Dev 010" pitchFamily="2" charset="0"/>
              </a:rPr>
              <a:t>okys</a:t>
            </a:r>
            <a:r>
              <a:rPr lang="en-US" sz="2700" smtClean="0">
                <a:latin typeface="Kruti Dev 010" pitchFamily="2" charset="0"/>
              </a:rPr>
              <a:t> tyk'k;ksa </a:t>
            </a:r>
            <a:r>
              <a:rPr lang="en-US" sz="2700" dirty="0" err="1" smtClean="0">
                <a:latin typeface="Kruti Dev 010" pitchFamily="2" charset="0"/>
              </a:rPr>
              <a:t>dks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fpfUgr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dj</a:t>
            </a:r>
            <a:r>
              <a:rPr lang="en-US" sz="2700" dirty="0" smtClean="0">
                <a:latin typeface="Kruti Dev 010" pitchFamily="2" charset="0"/>
              </a:rPr>
              <a:t> {</a:t>
            </a:r>
            <a:r>
              <a:rPr lang="en-US" sz="2700" dirty="0" err="1" smtClean="0">
                <a:latin typeface="Kruti Dev 010" pitchFamily="2" charset="0"/>
              </a:rPr>
              <a:t>ks</a:t>
            </a:r>
            <a:r>
              <a:rPr lang="en-US" sz="2700" dirty="0" smtClean="0">
                <a:latin typeface="Kruti Dev 010" pitchFamily="2" charset="0"/>
              </a:rPr>
              <a:t>=</a:t>
            </a:r>
            <a:r>
              <a:rPr lang="en-US" sz="2700" dirty="0" err="1" smtClean="0">
                <a:latin typeface="Kruti Dev 010" pitchFamily="2" charset="0"/>
              </a:rPr>
              <a:t>Qy</a:t>
            </a:r>
            <a:r>
              <a:rPr lang="en-US" sz="2700" dirty="0" smtClean="0">
                <a:latin typeface="Kruti Dev 010" pitchFamily="2" charset="0"/>
              </a:rPr>
              <a:t> dh </a:t>
            </a:r>
            <a:r>
              <a:rPr lang="en-US" sz="2700" dirty="0" err="1" smtClean="0">
                <a:latin typeface="Kruti Dev 010" pitchFamily="2" charset="0"/>
              </a:rPr>
              <a:t>x.kuk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dk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dk;Z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fd;k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x;k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FkkA</a:t>
            </a:r>
            <a:r>
              <a:rPr lang="en-US" sz="2700" dirty="0" smtClean="0">
                <a:latin typeface="Kruti Dev 010" pitchFamily="2" charset="0"/>
              </a:rPr>
              <a:t> </a:t>
            </a:r>
          </a:p>
          <a:p>
            <a:pPr marL="900113" indent="-539750" algn="just" eaLnBrk="1" hangingPunct="1">
              <a:buFont typeface="Wingdings" pitchFamily="2" charset="2"/>
              <a:buChar char="Ø"/>
            </a:pPr>
            <a:r>
              <a:rPr lang="en-US" sz="2700" dirty="0" err="1" smtClean="0">
                <a:latin typeface="Kruti Dev 010" pitchFamily="2" charset="0"/>
              </a:rPr>
              <a:t>mDr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rkykcksa</a:t>
            </a:r>
            <a:r>
              <a:rPr lang="en-US" sz="2700" dirty="0" smtClean="0">
                <a:latin typeface="Kruti Dev 010" pitchFamily="2" charset="0"/>
              </a:rPr>
              <a:t> ,</a:t>
            </a:r>
            <a:r>
              <a:rPr lang="en-US" sz="2700" dirty="0" err="1" smtClean="0">
                <a:latin typeface="Kruti Dev 010" pitchFamily="2" charset="0"/>
              </a:rPr>
              <a:t>oa</a:t>
            </a:r>
            <a:r>
              <a:rPr lang="en-US" sz="2700" dirty="0" smtClean="0">
                <a:latin typeface="Kruti Dev 010" pitchFamily="2" charset="0"/>
              </a:rPr>
              <a:t> &gt;</a:t>
            </a:r>
            <a:r>
              <a:rPr lang="en-US" sz="2700" dirty="0" err="1" smtClean="0">
                <a:latin typeface="Kruti Dev 010" pitchFamily="2" charset="0"/>
              </a:rPr>
              <a:t>hyksa</a:t>
            </a:r>
            <a:r>
              <a:rPr lang="en-US" sz="2700" dirty="0" smtClean="0">
                <a:latin typeface="Kruti Dev 010" pitchFamily="2" charset="0"/>
              </a:rPr>
              <a:t> dh </a:t>
            </a:r>
            <a:r>
              <a:rPr lang="en-US" sz="2700" dirty="0" err="1" smtClean="0">
                <a:latin typeface="Kruti Dev 010" pitchFamily="2" charset="0"/>
              </a:rPr>
              <a:t>lwpuk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xzkeokj</a:t>
            </a:r>
            <a:r>
              <a:rPr lang="en-US" sz="2700" dirty="0" smtClean="0">
                <a:latin typeface="Kruti Dev 010" pitchFamily="2" charset="0"/>
              </a:rPr>
              <a:t>] </a:t>
            </a:r>
            <a:r>
              <a:rPr lang="en-US" sz="2700" dirty="0" err="1" smtClean="0">
                <a:latin typeface="Kruti Dev 010" pitchFamily="2" charset="0"/>
              </a:rPr>
              <a:t>fodkl</a:t>
            </a:r>
            <a:r>
              <a:rPr lang="en-US" sz="2700" dirty="0" smtClean="0">
                <a:latin typeface="Kruti Dev 010" pitchFamily="2" charset="0"/>
              </a:rPr>
              <a:t> [</a:t>
            </a:r>
            <a:r>
              <a:rPr lang="en-US" sz="2700" dirty="0" err="1" smtClean="0">
                <a:latin typeface="Kruti Dev 010" pitchFamily="2" charset="0"/>
              </a:rPr>
              <a:t>k.Mokj</a:t>
            </a:r>
            <a:r>
              <a:rPr lang="en-US" sz="2700" dirty="0" smtClean="0">
                <a:latin typeface="Kruti Dev 010" pitchFamily="2" charset="0"/>
              </a:rPr>
              <a:t> ,</a:t>
            </a:r>
            <a:r>
              <a:rPr lang="en-US" sz="2700" dirty="0" err="1" smtClean="0">
                <a:latin typeface="Kruti Dev 010" pitchFamily="2" charset="0"/>
              </a:rPr>
              <a:t>oa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err="1" smtClean="0">
                <a:latin typeface="Kruti Dev 010" pitchFamily="2" charset="0"/>
              </a:rPr>
              <a:t>tuinokj</a:t>
            </a:r>
            <a:r>
              <a:rPr lang="en-US" sz="2700" smtClean="0">
                <a:latin typeface="Kruti Dev 010" pitchFamily="2" charset="0"/>
              </a:rPr>
              <a:t> v{kka'k </a:t>
            </a:r>
            <a:r>
              <a:rPr lang="en-US" sz="2700" dirty="0" smtClean="0">
                <a:latin typeface="Kruti Dev 010" pitchFamily="2" charset="0"/>
              </a:rPr>
              <a:t>,</a:t>
            </a:r>
            <a:r>
              <a:rPr lang="en-US" sz="2700" err="1" smtClean="0">
                <a:latin typeface="Kruti Dev 010" pitchFamily="2" charset="0"/>
              </a:rPr>
              <a:t>oa</a:t>
            </a:r>
            <a:r>
              <a:rPr lang="en-US" sz="2700" smtClean="0">
                <a:latin typeface="Kruti Dev 010" pitchFamily="2" charset="0"/>
              </a:rPr>
              <a:t> ns'kkUrj </a:t>
            </a:r>
            <a:r>
              <a:rPr lang="en-US" sz="2700" dirty="0" err="1" smtClean="0">
                <a:latin typeface="Kruti Dev 010" pitchFamily="2" charset="0"/>
              </a:rPr>
              <a:t>lfgr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izR;sd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tuin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ds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izHkkxh</a:t>
            </a:r>
            <a:r>
              <a:rPr lang="en-US" sz="2700" dirty="0" smtClean="0">
                <a:latin typeface="Kruti Dev 010" pitchFamily="2" charset="0"/>
              </a:rPr>
              <a:t>; </a:t>
            </a:r>
            <a:r>
              <a:rPr lang="en-US" sz="2700" dirty="0" err="1" smtClean="0">
                <a:latin typeface="Kruti Dev 010" pitchFamily="2" charset="0"/>
              </a:rPr>
              <a:t>oukf</a:t>
            </a:r>
            <a:r>
              <a:rPr lang="en-US" sz="2700" dirty="0" smtClean="0">
                <a:latin typeface="Kruti Dev 010" pitchFamily="2" charset="0"/>
              </a:rPr>
              <a:t>/</a:t>
            </a:r>
            <a:r>
              <a:rPr lang="en-US" sz="2700" dirty="0" err="1" smtClean="0">
                <a:latin typeface="Kruti Dev 010" pitchFamily="2" charset="0"/>
              </a:rPr>
              <a:t>kdkjh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dk;kZy</a:t>
            </a:r>
            <a:r>
              <a:rPr lang="en-US" sz="2700" dirty="0" smtClean="0">
                <a:latin typeface="Kruti Dev 010" pitchFamily="2" charset="0"/>
              </a:rPr>
              <a:t>; </a:t>
            </a:r>
            <a:r>
              <a:rPr lang="en-US" sz="2700" dirty="0" err="1" smtClean="0">
                <a:latin typeface="Kruti Dev 010" pitchFamily="2" charset="0"/>
              </a:rPr>
              <a:t>rFkk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m0iz0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iznw’k.k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fu;a</a:t>
            </a:r>
            <a:r>
              <a:rPr lang="en-US" sz="2700" dirty="0" smtClean="0">
                <a:latin typeface="Kruti Dev 010" pitchFamily="2" charset="0"/>
              </a:rPr>
              <a:t>=.k </a:t>
            </a:r>
            <a:r>
              <a:rPr lang="en-US" sz="2700" dirty="0" err="1" smtClean="0">
                <a:latin typeface="Kruti Dev 010" pitchFamily="2" charset="0"/>
              </a:rPr>
              <a:t>cksMZ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ds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osc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iksVZy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1800" dirty="0" err="1" smtClean="0">
                <a:hlinkClick r:id="rId2"/>
              </a:rPr>
              <a:t>http://www.upecp.in/WetlandMgmtPlan.aspx#</a:t>
            </a:r>
            <a:r>
              <a:rPr lang="en-IN" sz="1800" dirty="0" smtClean="0">
                <a:hlinkClick r:id="rId2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esa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miyC</a:t>
            </a:r>
            <a:r>
              <a:rPr lang="en-US" sz="2700" dirty="0" smtClean="0">
                <a:latin typeface="Kruti Dev 010" pitchFamily="2" charset="0"/>
              </a:rPr>
              <a:t>/k </a:t>
            </a:r>
            <a:r>
              <a:rPr lang="en-US" sz="2700" dirty="0" err="1" smtClean="0">
                <a:latin typeface="Kruti Dev 010" pitchFamily="2" charset="0"/>
              </a:rPr>
              <a:t>gSA</a:t>
            </a:r>
            <a:endParaRPr lang="en-US" sz="2700" dirty="0" smtClean="0">
              <a:latin typeface="Kruti Dev 010" pitchFamily="2" charset="0"/>
            </a:endParaRPr>
          </a:p>
          <a:p>
            <a:pPr marL="900113" indent="-539750" algn="just" eaLnBrk="1" hangingPunct="1">
              <a:buFont typeface="Wingdings" pitchFamily="2" charset="2"/>
              <a:buChar char="Ø"/>
            </a:pPr>
            <a:r>
              <a:rPr lang="en-US" sz="2700" dirty="0" smtClean="0">
                <a:latin typeface="Kruti Dev 010" pitchFamily="2" charset="0"/>
              </a:rPr>
              <a:t>2-25 </a:t>
            </a:r>
            <a:r>
              <a:rPr lang="en-US" sz="2700" dirty="0" err="1" smtClean="0">
                <a:latin typeface="Kruti Dev 010" pitchFamily="2" charset="0"/>
              </a:rPr>
              <a:t>gs0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ls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NksVs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osVyS.M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dks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i`Fkd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ls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fpfUgr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djrs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gq</a:t>
            </a:r>
            <a:r>
              <a:rPr lang="en-US" sz="2700" dirty="0" smtClean="0">
                <a:latin typeface="Kruti Dev 010" pitchFamily="2" charset="0"/>
              </a:rPr>
              <a:t>, </a:t>
            </a:r>
            <a:r>
              <a:rPr lang="en-US" sz="2700" dirty="0" err="1" smtClean="0">
                <a:latin typeface="Kruti Dev 010" pitchFamily="2" charset="0"/>
              </a:rPr>
              <a:t>dk;Zokgh</a:t>
            </a:r>
            <a:r>
              <a:rPr lang="en-US" sz="2700" dirty="0" smtClean="0">
                <a:latin typeface="Kruti Dev 010" pitchFamily="2" charset="0"/>
              </a:rPr>
              <a:t> dh </a:t>
            </a:r>
            <a:r>
              <a:rPr lang="en-US" sz="2700" dirty="0" err="1" smtClean="0">
                <a:latin typeface="Kruti Dev 010" pitchFamily="2" charset="0"/>
              </a:rPr>
              <a:t>tkuh</a:t>
            </a:r>
            <a:r>
              <a:rPr lang="en-US" sz="2700" dirty="0" smtClean="0">
                <a:latin typeface="Kruti Dev 010" pitchFamily="2" charset="0"/>
              </a:rPr>
              <a:t> </a:t>
            </a:r>
            <a:r>
              <a:rPr lang="en-US" sz="2700" dirty="0" err="1" smtClean="0">
                <a:latin typeface="Kruti Dev 010" pitchFamily="2" charset="0"/>
              </a:rPr>
              <a:t>gSA</a:t>
            </a:r>
            <a:r>
              <a:rPr lang="en-US" sz="2700" dirty="0" smtClean="0">
                <a:latin typeface="Kruti Dev 010" pitchFamily="2" charset="0"/>
              </a:rPr>
              <a:t>   </a:t>
            </a: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14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440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5943600" y="6477000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IN"/>
              <a:t>7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44408" y="5795972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15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Allotment of UID</a:t>
            </a:r>
            <a:br>
              <a:rPr lang="en-US" dirty="0" smtClean="0"/>
            </a:br>
            <a:r>
              <a:rPr lang="en-US" dirty="0" smtClean="0"/>
              <a:t>(wetlands left over and &lt; 2.25 ha 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18841" y="1905000"/>
            <a:ext cx="5904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09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 _ _ _ _ _ _ _ _ _ 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Left Brace 4"/>
          <p:cNvSpPr/>
          <p:nvPr/>
        </p:nvSpPr>
        <p:spPr>
          <a:xfrm rot="16200000">
            <a:off x="2467910" y="3049058"/>
            <a:ext cx="685800" cy="457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050691" y="3641784"/>
            <a:ext cx="1446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District code</a:t>
            </a:r>
          </a:p>
          <a:p>
            <a:r>
              <a:rPr lang="en-US" dirty="0" smtClean="0"/>
              <a:t>( 2 digit)</a:t>
            </a:r>
            <a:endParaRPr lang="en-US" dirty="0"/>
          </a:p>
        </p:txBody>
      </p:sp>
      <p:sp>
        <p:nvSpPr>
          <p:cNvPr id="7" name="Left Brace 6"/>
          <p:cNvSpPr/>
          <p:nvPr/>
        </p:nvSpPr>
        <p:spPr>
          <a:xfrm rot="16200000">
            <a:off x="3966024" y="2553368"/>
            <a:ext cx="685800" cy="130264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48100" y="3622706"/>
            <a:ext cx="1446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Wetland type</a:t>
            </a:r>
          </a:p>
          <a:p>
            <a:r>
              <a:rPr lang="en-US" dirty="0" smtClean="0"/>
              <a:t>( 4 digit)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1141718" y="2751764"/>
            <a:ext cx="609600" cy="3720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94840" y="3281588"/>
            <a:ext cx="1446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State code</a:t>
            </a:r>
            <a:endParaRPr lang="en-US" dirty="0"/>
          </a:p>
        </p:txBody>
      </p:sp>
      <p:sp>
        <p:nvSpPr>
          <p:cNvPr id="12" name="Left Brace 11"/>
          <p:cNvSpPr/>
          <p:nvPr/>
        </p:nvSpPr>
        <p:spPr>
          <a:xfrm rot="16200000">
            <a:off x="6055226" y="2443216"/>
            <a:ext cx="685800" cy="166888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67400" y="3691153"/>
            <a:ext cx="281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Wetland number (0001 to 9999 for each district)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4953000"/>
            <a:ext cx="805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14700" indent="-3314700">
              <a:tabLst>
                <a:tab pos="3314700" algn="l"/>
              </a:tabLst>
            </a:pPr>
            <a:r>
              <a:rPr lang="en-US" b="1" u="sng" dirty="0" smtClean="0">
                <a:hlinkClick r:id="rId2" action="ppaction://hlinkfile"/>
              </a:rPr>
              <a:t>State code and District code</a:t>
            </a:r>
            <a:r>
              <a:rPr lang="en-US" b="1" u="sng" dirty="0" smtClean="0"/>
              <a:t> </a:t>
            </a:r>
            <a:r>
              <a:rPr lang="en-US" dirty="0" smtClean="0"/>
              <a:t>:  NWIA Wetland Technical Guidelines &amp; 	Procedure Manual,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Page :  60 &amp; 61</a:t>
            </a:r>
          </a:p>
          <a:p>
            <a:endParaRPr lang="en-US" dirty="0" smtClean="0"/>
          </a:p>
          <a:p>
            <a:pPr>
              <a:tabLst>
                <a:tab pos="3314700" algn="l"/>
              </a:tabLst>
            </a:pPr>
            <a:r>
              <a:rPr lang="en-US" b="1" u="sng" dirty="0" smtClean="0"/>
              <a:t>Wetland type</a:t>
            </a:r>
            <a:r>
              <a:rPr lang="en-US" dirty="0" smtClean="0"/>
              <a:t>: 	NWIA Wetland Technical Guidelines &amp; 	Procedure Manual,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Page :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56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16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616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232569"/>
            <a:ext cx="8229600" cy="892175"/>
          </a:xfrm>
        </p:spPr>
        <p:txBody>
          <a:bodyPr/>
          <a:lstStyle/>
          <a:p>
            <a:pPr eaLnBrk="1" hangingPunct="1"/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2&amp;lHkh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osVyS.M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ds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vk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/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kkjHkwr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vkadM+s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,d=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endParaRPr lang="en-US" sz="38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12303"/>
            <a:ext cx="8410604" cy="5195937"/>
          </a:xfrm>
        </p:spPr>
        <p:txBody>
          <a:bodyPr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600" dirty="0" err="1" smtClean="0">
                <a:latin typeface="Kruti Dev 010" pitchFamily="2" charset="0"/>
              </a:rPr>
              <a:t>fuEu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egRoiw.kZ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vk</a:t>
            </a:r>
            <a:r>
              <a:rPr lang="en-US" sz="2600" dirty="0" smtClean="0">
                <a:latin typeface="Kruti Dev 010" pitchFamily="2" charset="0"/>
              </a:rPr>
              <a:t>/</a:t>
            </a:r>
            <a:r>
              <a:rPr lang="en-US" sz="2600" dirty="0" err="1" smtClean="0">
                <a:latin typeface="Kruti Dev 010" pitchFamily="2" charset="0"/>
              </a:rPr>
              <a:t>kkjHkwr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vkadMksa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dks</a:t>
            </a:r>
            <a:r>
              <a:rPr lang="en-US" sz="2600" dirty="0" smtClean="0">
                <a:latin typeface="Kruti Dev 010" pitchFamily="2" charset="0"/>
              </a:rPr>
              <a:t> ,d= </a:t>
            </a:r>
            <a:r>
              <a:rPr lang="en-US" sz="2600" dirty="0" err="1" smtClean="0">
                <a:latin typeface="Kruti Dev 010" pitchFamily="2" charset="0"/>
              </a:rPr>
              <a:t>fd;k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tkuk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gS</a:t>
            </a:r>
            <a:r>
              <a:rPr lang="en-US" sz="2600" dirty="0" smtClean="0">
                <a:latin typeface="Kruti Dev 010" pitchFamily="2" charset="0"/>
              </a:rPr>
              <a:t> %&amp;</a:t>
            </a: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vkl&amp;ikl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vkoknh</a:t>
            </a:r>
            <a:r>
              <a:rPr lang="en-US" sz="2600" dirty="0" smtClean="0">
                <a:latin typeface="Kruti Dev 010" pitchFamily="2" charset="0"/>
              </a:rPr>
              <a:t> ,</a:t>
            </a:r>
            <a:r>
              <a:rPr lang="en-US" sz="2600" dirty="0" err="1" smtClean="0">
                <a:latin typeface="Kruti Dev 010" pitchFamily="2" charset="0"/>
              </a:rPr>
              <a:t>oa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Hkw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iz;ksxA</a:t>
            </a:r>
            <a:endParaRPr lang="en-US" sz="2600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vkl&amp;ikl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gfj;kyh</a:t>
            </a:r>
            <a:r>
              <a:rPr lang="en-US" sz="2600" dirty="0" smtClean="0">
                <a:latin typeface="Kruti Dev 010" pitchFamily="2" charset="0"/>
              </a:rPr>
              <a:t> ,</a:t>
            </a:r>
            <a:r>
              <a:rPr lang="en-US" sz="2600" dirty="0" err="1" smtClean="0">
                <a:latin typeface="Kruti Dev 010" pitchFamily="2" charset="0"/>
              </a:rPr>
              <a:t>oa</a:t>
            </a:r>
            <a:r>
              <a:rPr lang="en-US" sz="2600" dirty="0" smtClean="0">
                <a:latin typeface="Kruti Dev 010" pitchFamily="2" charset="0"/>
              </a:rPr>
              <a:t> o`{</a:t>
            </a:r>
            <a:r>
              <a:rPr lang="en-US" sz="2600" dirty="0" err="1" smtClean="0">
                <a:latin typeface="Kruti Dev 010" pitchFamily="2" charset="0"/>
              </a:rPr>
              <a:t>kkjksi.k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gsrq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miyC</a:t>
            </a:r>
            <a:r>
              <a:rPr lang="en-US" sz="2600" dirty="0" smtClean="0">
                <a:latin typeface="Kruti Dev 010" pitchFamily="2" charset="0"/>
              </a:rPr>
              <a:t>/k </a:t>
            </a:r>
            <a:r>
              <a:rPr lang="en-US" sz="2600" dirty="0" err="1" smtClean="0">
                <a:latin typeface="Kruti Dev 010" pitchFamily="2" charset="0"/>
              </a:rPr>
              <a:t>HkwfeA</a:t>
            </a:r>
            <a:endParaRPr lang="en-US" sz="2600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ty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izokg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iz.kkyh</a:t>
            </a:r>
            <a:r>
              <a:rPr lang="en-US" sz="2600" dirty="0" smtClean="0">
                <a:latin typeface="Kruti Dev 010" pitchFamily="2" charset="0"/>
              </a:rPr>
              <a:t>] </a:t>
            </a:r>
            <a:r>
              <a:rPr lang="en-US" sz="2600" dirty="0" err="1" smtClean="0">
                <a:latin typeface="Kruti Dev 010" pitchFamily="2" charset="0"/>
              </a:rPr>
              <a:t>ty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Jksr</a:t>
            </a:r>
            <a:r>
              <a:rPr lang="en-US" sz="2600" dirty="0" smtClean="0">
                <a:latin typeface="Kruti Dev 010" pitchFamily="2" charset="0"/>
              </a:rPr>
              <a:t>] </a:t>
            </a:r>
            <a:r>
              <a:rPr lang="en-US" sz="2600" dirty="0" err="1" smtClean="0">
                <a:latin typeface="Kruti Dev 010" pitchFamily="2" charset="0"/>
              </a:rPr>
              <a:t>fxjus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okys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ukyksa</a:t>
            </a:r>
            <a:r>
              <a:rPr lang="en-US" sz="2600" dirty="0" smtClean="0">
                <a:latin typeface="Kruti Dev 010" pitchFamily="2" charset="0"/>
              </a:rPr>
              <a:t> dh </a:t>
            </a:r>
            <a:r>
              <a:rPr lang="en-US" sz="2600" dirty="0" err="1" smtClean="0">
                <a:latin typeface="Kruti Dev 010" pitchFamily="2" charset="0"/>
              </a:rPr>
              <a:t>fLFkfr</a:t>
            </a:r>
            <a:r>
              <a:rPr lang="en-US" sz="2600" dirty="0" smtClean="0">
                <a:latin typeface="Kruti Dev 010" pitchFamily="2" charset="0"/>
              </a:rPr>
              <a:t>] {</a:t>
            </a:r>
            <a:r>
              <a:rPr lang="en-US" sz="2600" dirty="0" err="1" smtClean="0">
                <a:latin typeface="Kruti Dev 010" pitchFamily="2" charset="0"/>
              </a:rPr>
              <a:t>ks</a:t>
            </a:r>
            <a:r>
              <a:rPr lang="en-US" sz="2600" dirty="0" smtClean="0">
                <a:latin typeface="Kruti Dev 010" pitchFamily="2" charset="0"/>
              </a:rPr>
              <a:t>= </a:t>
            </a:r>
            <a:r>
              <a:rPr lang="en-US" sz="2600" dirty="0" err="1" smtClean="0">
                <a:latin typeface="Kruti Dev 010" pitchFamily="2" charset="0"/>
              </a:rPr>
              <a:t>esa</a:t>
            </a:r>
            <a:r>
              <a:rPr lang="en-US" sz="2600" dirty="0" smtClean="0">
                <a:latin typeface="Kruti Dev 010" pitchFamily="2" charset="0"/>
              </a:rPr>
              <a:t> ck&lt;+ dh </a:t>
            </a:r>
            <a:r>
              <a:rPr lang="en-US" sz="2600" dirty="0" err="1" smtClean="0">
                <a:latin typeface="Kruti Dev 010" pitchFamily="2" charset="0"/>
              </a:rPr>
              <a:t>fLFkfr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vkfnA</a:t>
            </a:r>
            <a:endParaRPr lang="en-US" sz="2600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esa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xknA</a:t>
            </a:r>
            <a:endParaRPr lang="en-US" sz="2600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dk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dSpesUV</a:t>
            </a:r>
            <a:r>
              <a:rPr lang="en-US" sz="2600" dirty="0" smtClean="0">
                <a:latin typeface="Kruti Dev 010" pitchFamily="2" charset="0"/>
              </a:rPr>
              <a:t> ,</a:t>
            </a:r>
            <a:r>
              <a:rPr lang="en-US" sz="2600" dirty="0" err="1" smtClean="0">
                <a:latin typeface="Kruti Dev 010" pitchFamily="2" charset="0"/>
              </a:rPr>
              <a:t>fj;kA</a:t>
            </a:r>
            <a:endParaRPr lang="en-US" sz="2600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dk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d`f’k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viokgA</a:t>
            </a: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esa</a:t>
            </a:r>
            <a:r>
              <a:rPr lang="en-US" sz="2600" dirty="0" smtClean="0">
                <a:latin typeface="Kruti Dev 010" pitchFamily="2" charset="0"/>
              </a:rPr>
              <a:t> [</a:t>
            </a:r>
            <a:r>
              <a:rPr lang="en-US" sz="2600" dirty="0" err="1" smtClean="0">
                <a:latin typeface="Kruti Dev 010" pitchFamily="2" charset="0"/>
              </a:rPr>
              <a:t>kjirokjA</a:t>
            </a:r>
            <a:endParaRPr lang="en-US" sz="2600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esa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iznw’k.kA</a:t>
            </a:r>
            <a:endParaRPr lang="en-US" sz="2600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esa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vfrØe.kA</a:t>
            </a:r>
            <a:endParaRPr lang="en-US" sz="2600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osVyS.M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ij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tu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leqnk</a:t>
            </a:r>
            <a:r>
              <a:rPr lang="en-US" sz="2600" dirty="0" smtClean="0">
                <a:latin typeface="Kruti Dev 010" pitchFamily="2" charset="0"/>
              </a:rPr>
              <a:t>; dh </a:t>
            </a:r>
            <a:r>
              <a:rPr lang="en-US" sz="2600" dirty="0" err="1" smtClean="0">
                <a:latin typeface="Kruti Dev 010" pitchFamily="2" charset="0"/>
              </a:rPr>
              <a:t>fuHkZjrkA</a:t>
            </a:r>
            <a:endParaRPr lang="en-US" sz="2600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dirty="0" err="1" smtClean="0">
                <a:latin typeface="Kruti Dev 010" pitchFamily="2" charset="0"/>
              </a:rPr>
              <a:t>vU</a:t>
            </a:r>
            <a:r>
              <a:rPr lang="en-US" sz="2600" dirty="0" smtClean="0">
                <a:latin typeface="Kruti Dev 010" pitchFamily="2" charset="0"/>
              </a:rPr>
              <a:t>; </a:t>
            </a:r>
            <a:r>
              <a:rPr lang="en-US" sz="2600" dirty="0" err="1" smtClean="0">
                <a:latin typeface="Kruti Dev 010" pitchFamily="2" charset="0"/>
              </a:rPr>
              <a:t>egRoiw.kZ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fcUnqA</a:t>
            </a:r>
            <a:endParaRPr lang="en-US" sz="2600" dirty="0" smtClean="0">
              <a:latin typeface="Kruti Dev 010" pitchFamily="2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17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81000"/>
            <a:ext cx="8186766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3&amp;izR;sd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osVyS.M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gsrq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ekfydkuk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err="1" smtClean="0">
                <a:latin typeface="Kruti Dev 010" pitchFamily="2" charset="0"/>
                <a:cs typeface="Times New Roman" pitchFamily="18" charset="0"/>
              </a:rPr>
              <a:t>gd</a:t>
            </a:r>
            <a:r>
              <a:rPr lang="en-US" sz="3800" b="1" smtClean="0">
                <a:latin typeface="Kruti Dev 010" pitchFamily="2" charset="0"/>
                <a:cs typeface="Times New Roman" pitchFamily="18" charset="0"/>
              </a:rPr>
              <a:t> Li"V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djrs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uksMy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foHkkx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ukfer</a:t>
            </a:r>
            <a:r>
              <a:rPr lang="en-US" sz="38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 rtlCol="0">
            <a:normAutofit lnSpcReduction="10000"/>
          </a:bodyPr>
          <a:lstStyle/>
          <a:p>
            <a:pPr marL="900113" indent="-53975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err="1" smtClean="0">
                <a:latin typeface="Kruti Dev 010" pitchFamily="2" charset="0"/>
              </a:rPr>
              <a:t>izR;sd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foHkkx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fjeksV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lsflax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smtClean="0">
                <a:latin typeface="Kruti Dev 010" pitchFamily="2" charset="0"/>
              </a:rPr>
              <a:t>,Iyhds'ku </a:t>
            </a:r>
            <a:r>
              <a:rPr lang="en-US" sz="2800" dirty="0" err="1" smtClean="0">
                <a:latin typeface="Kruti Dev 010" pitchFamily="2" charset="0"/>
              </a:rPr>
              <a:t>lsUVj</a:t>
            </a:r>
            <a:r>
              <a:rPr lang="en-US" sz="2800" dirty="0" smtClean="0">
                <a:latin typeface="Kruti Dev 010" pitchFamily="2" charset="0"/>
              </a:rPr>
              <a:t> }</a:t>
            </a:r>
            <a:r>
              <a:rPr lang="en-US" sz="2800" dirty="0" err="1" smtClean="0">
                <a:latin typeface="Kruti Dev 010" pitchFamily="2" charset="0"/>
              </a:rPr>
              <a:t>kjk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miyC</a:t>
            </a:r>
            <a:r>
              <a:rPr lang="en-US" sz="2800" dirty="0" smtClean="0">
                <a:latin typeface="Kruti Dev 010" pitchFamily="2" charset="0"/>
              </a:rPr>
              <a:t>/k </a:t>
            </a:r>
            <a:r>
              <a:rPr lang="en-US" sz="2800" dirty="0" err="1" smtClean="0">
                <a:latin typeface="Kruti Dev 010" pitchFamily="2" charset="0"/>
              </a:rPr>
              <a:t>djk;h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x;h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lwph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izHkkxh</a:t>
            </a:r>
            <a:r>
              <a:rPr lang="en-US" sz="2800" dirty="0" smtClean="0">
                <a:latin typeface="Kruti Dev 010" pitchFamily="2" charset="0"/>
              </a:rPr>
              <a:t>; </a:t>
            </a:r>
            <a:r>
              <a:rPr lang="en-US" sz="2800" dirty="0" err="1" smtClean="0">
                <a:latin typeface="Kruti Dev 010" pitchFamily="2" charset="0"/>
              </a:rPr>
              <a:t>oukf</a:t>
            </a:r>
            <a:r>
              <a:rPr lang="en-US" sz="2800" dirty="0" smtClean="0">
                <a:latin typeface="Kruti Dev 010" pitchFamily="2" charset="0"/>
              </a:rPr>
              <a:t>/</a:t>
            </a:r>
            <a:r>
              <a:rPr lang="en-US" sz="2800" dirty="0" err="1" smtClean="0">
                <a:latin typeface="Kruti Dev 010" pitchFamily="2" charset="0"/>
              </a:rPr>
              <a:t>kdkjh@osc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iksVZy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ek</a:t>
            </a:r>
            <a:r>
              <a:rPr lang="en-US" sz="2800" dirty="0" smtClean="0">
                <a:latin typeface="Kruti Dev 010" pitchFamily="2" charset="0"/>
              </a:rPr>
              <a:t>/;e </a:t>
            </a:r>
            <a:r>
              <a:rPr lang="en-US" sz="2800" dirty="0" err="1" smtClean="0">
                <a:latin typeface="Kruti Dev 010" pitchFamily="2" charset="0"/>
              </a:rPr>
              <a:t>ls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izkIr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dj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vius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ekfydkuk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gd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okys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osVyS.M</a:t>
            </a:r>
            <a:r>
              <a:rPr lang="en-US" sz="2800" dirty="0" smtClean="0">
                <a:latin typeface="Kruti Dev 010" pitchFamily="2" charset="0"/>
              </a:rPr>
              <a:t> dh </a:t>
            </a:r>
            <a:r>
              <a:rPr lang="en-US" sz="2800" dirty="0" err="1" smtClean="0">
                <a:latin typeface="Kruti Dev 010" pitchFamily="2" charset="0"/>
              </a:rPr>
              <a:t>lwpuk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miyC</a:t>
            </a:r>
            <a:r>
              <a:rPr lang="en-US" sz="2800" dirty="0" smtClean="0">
                <a:latin typeface="Kruti Dev 010" pitchFamily="2" charset="0"/>
              </a:rPr>
              <a:t>/k </a:t>
            </a:r>
            <a:r>
              <a:rPr lang="en-US" sz="2800" dirty="0" err="1" smtClean="0">
                <a:latin typeface="Kruti Dev 010" pitchFamily="2" charset="0"/>
              </a:rPr>
              <a:t>djk;sxkA</a:t>
            </a:r>
            <a:r>
              <a:rPr lang="en-US" sz="2800" dirty="0" smtClean="0">
                <a:latin typeface="Kruti Dev 010" pitchFamily="2" charset="0"/>
              </a:rPr>
              <a:t> </a:t>
            </a:r>
          </a:p>
          <a:p>
            <a:pPr marL="900113" indent="-53975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err="1" smtClean="0">
                <a:latin typeface="Kruti Dev 010" pitchFamily="2" charset="0"/>
              </a:rPr>
              <a:t>lwph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vfrfjDr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vU</a:t>
            </a:r>
            <a:r>
              <a:rPr lang="en-US" sz="2800" dirty="0" smtClean="0">
                <a:latin typeface="Kruti Dev 010" pitchFamily="2" charset="0"/>
              </a:rPr>
              <a:t>; </a:t>
            </a:r>
            <a:r>
              <a:rPr lang="en-US" sz="2800" dirty="0" err="1" smtClean="0">
                <a:latin typeface="Kruti Dev 010" pitchFamily="2" charset="0"/>
              </a:rPr>
              <a:t>osVyS.M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fpUghdj.k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djrs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gq</a:t>
            </a:r>
            <a:r>
              <a:rPr lang="en-US" sz="2800" dirty="0" smtClean="0">
                <a:latin typeface="Kruti Dev 010" pitchFamily="2" charset="0"/>
              </a:rPr>
              <a:t>, </a:t>
            </a:r>
            <a:r>
              <a:rPr lang="en-US" sz="2800" dirty="0" err="1" smtClean="0">
                <a:latin typeface="Kruti Dev 010" pitchFamily="2" charset="0"/>
              </a:rPr>
              <a:t>izR;sd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foHkkx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viuh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lwpuk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i`Fkd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miyC</a:t>
            </a:r>
            <a:r>
              <a:rPr lang="en-US" sz="2800" dirty="0" smtClean="0">
                <a:latin typeface="Kruti Dev 010" pitchFamily="2" charset="0"/>
              </a:rPr>
              <a:t>/k </a:t>
            </a:r>
            <a:r>
              <a:rPr lang="en-US" sz="2800" dirty="0" err="1" smtClean="0">
                <a:latin typeface="Kruti Dev 010" pitchFamily="2" charset="0"/>
              </a:rPr>
              <a:t>djk;sxsaA</a:t>
            </a:r>
            <a:endParaRPr lang="en-US" sz="2800" dirty="0" smtClean="0">
              <a:latin typeface="Kruti Dev 010" pitchFamily="2" charset="0"/>
            </a:endParaRPr>
          </a:p>
          <a:p>
            <a:pPr marL="900113" indent="-53975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err="1" smtClean="0">
                <a:latin typeface="Kruti Dev 010" pitchFamily="2" charset="0"/>
              </a:rPr>
              <a:t>lEcfU</a:t>
            </a:r>
            <a:r>
              <a:rPr lang="en-US" sz="2800" dirty="0" smtClean="0">
                <a:latin typeface="Kruti Dev 010" pitchFamily="2" charset="0"/>
              </a:rPr>
              <a:t>/</a:t>
            </a:r>
            <a:r>
              <a:rPr lang="en-US" sz="2800" dirty="0" err="1" smtClean="0">
                <a:latin typeface="Kruti Dev 010" pitchFamily="2" charset="0"/>
              </a:rPr>
              <a:t>kr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foHkkx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viuh&amp;viuh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vf</a:t>
            </a:r>
            <a:r>
              <a:rPr lang="en-US" sz="2800" dirty="0" smtClean="0">
                <a:latin typeface="Kruti Dev 010" pitchFamily="2" charset="0"/>
              </a:rPr>
              <a:t>/</a:t>
            </a:r>
            <a:r>
              <a:rPr lang="en-US" sz="2800" dirty="0" err="1" smtClean="0">
                <a:latin typeface="Kruti Dev 010" pitchFamily="2" charset="0"/>
              </a:rPr>
              <a:t>kdkfjrk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okys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osVyS.M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lEcfU</a:t>
            </a:r>
            <a:r>
              <a:rPr lang="en-US" sz="2800" dirty="0" smtClean="0">
                <a:latin typeface="Kruti Dev 010" pitchFamily="2" charset="0"/>
              </a:rPr>
              <a:t>/</a:t>
            </a:r>
            <a:r>
              <a:rPr lang="en-US" sz="2800" dirty="0" err="1" smtClean="0">
                <a:latin typeface="Kruti Dev 010" pitchFamily="2" charset="0"/>
              </a:rPr>
              <a:t>kr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leLr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dk;Zokgh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djus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gsrq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uksMy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gksxsa</a:t>
            </a:r>
            <a:r>
              <a:rPr lang="en-US" sz="2800" dirty="0" smtClean="0">
                <a:latin typeface="Kruti Dev 010" pitchFamily="2" charset="0"/>
              </a:rPr>
              <a:t> ,</a:t>
            </a:r>
            <a:r>
              <a:rPr lang="en-US" sz="2800" dirty="0" err="1" smtClean="0">
                <a:latin typeface="Kruti Dev 010" pitchFamily="2" charset="0"/>
              </a:rPr>
              <a:t>oa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mudk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nkf;Ro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gksxk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fd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og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vU</a:t>
            </a:r>
            <a:r>
              <a:rPr lang="en-US" sz="2800" dirty="0" smtClean="0">
                <a:latin typeface="Kruti Dev 010" pitchFamily="2" charset="0"/>
              </a:rPr>
              <a:t>; </a:t>
            </a:r>
            <a:r>
              <a:rPr lang="en-US" sz="2800" dirty="0" err="1" smtClean="0">
                <a:latin typeface="Kruti Dev 010" pitchFamily="2" charset="0"/>
              </a:rPr>
              <a:t>foHkkxksa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lg;ksx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izkIr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dj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dk;Z;kstuk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rS;kj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djsxsaA</a:t>
            </a:r>
            <a:r>
              <a:rPr lang="en-US" sz="2800" dirty="0" smtClean="0">
                <a:latin typeface="Kruti Dev 010" pitchFamily="2" charset="0"/>
              </a:rPr>
              <a:t> 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endParaRPr lang="en-US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18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4&amp;lHkh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osVyS.M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dk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losZ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,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oa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eSi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rS;kj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endParaRPr lang="en-US" b="1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525963"/>
          </a:xfrm>
        </p:spPr>
        <p:txBody>
          <a:bodyPr/>
          <a:lstStyle/>
          <a:p>
            <a:pPr marL="900113" indent="-539750" algn="just" eaLnBrk="1" hangingPunct="1">
              <a:buFont typeface="Wingdings" pitchFamily="2" charset="2"/>
              <a:buChar char="Ø"/>
            </a:pPr>
            <a:r>
              <a:rPr lang="en-US" sz="2900" dirty="0" err="1" smtClean="0">
                <a:latin typeface="Kruti Dev 010" pitchFamily="2" charset="0"/>
              </a:rPr>
              <a:t>jktLo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foHkkx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izR;sd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osVyS.M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ds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jktLo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vfHkys</a:t>
            </a:r>
            <a:r>
              <a:rPr lang="en-US" sz="2900" dirty="0" smtClean="0">
                <a:latin typeface="Kruti Dev 010" pitchFamily="2" charset="0"/>
              </a:rPr>
              <a:t>[k ,</a:t>
            </a:r>
            <a:r>
              <a:rPr lang="en-US" sz="2900" dirty="0" err="1" smtClean="0">
                <a:latin typeface="Kruti Dev 010" pitchFamily="2" charset="0"/>
              </a:rPr>
              <a:t>oa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ltjs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lEcfU</a:t>
            </a:r>
            <a:r>
              <a:rPr lang="en-US" sz="2900" dirty="0" smtClean="0">
                <a:latin typeface="Kruti Dev 010" pitchFamily="2" charset="0"/>
              </a:rPr>
              <a:t>/</a:t>
            </a:r>
            <a:r>
              <a:rPr lang="en-US" sz="2900" dirty="0" err="1" smtClean="0">
                <a:latin typeface="Kruti Dev 010" pitchFamily="2" charset="0"/>
              </a:rPr>
              <a:t>kr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foHkkx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dks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fu;ekuqlkj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miyC</a:t>
            </a:r>
            <a:r>
              <a:rPr lang="en-US" sz="2900" dirty="0" smtClean="0">
                <a:latin typeface="Kruti Dev 010" pitchFamily="2" charset="0"/>
              </a:rPr>
              <a:t>/k </a:t>
            </a:r>
            <a:r>
              <a:rPr lang="en-US" sz="2900" dirty="0" err="1" smtClean="0">
                <a:latin typeface="Kruti Dev 010" pitchFamily="2" charset="0"/>
              </a:rPr>
              <a:t>djk;sxsa</a:t>
            </a:r>
            <a:r>
              <a:rPr lang="en-US" sz="2900" dirty="0" smtClean="0">
                <a:latin typeface="Kruti Dev 010" pitchFamily="2" charset="0"/>
              </a:rPr>
              <a:t> ,</a:t>
            </a:r>
            <a:r>
              <a:rPr lang="en-US" sz="2900" err="1" smtClean="0">
                <a:latin typeface="Kruti Dev 010" pitchFamily="2" charset="0"/>
              </a:rPr>
              <a:t>oa</a:t>
            </a:r>
            <a:r>
              <a:rPr lang="en-US" sz="2900" smtClean="0">
                <a:latin typeface="Kruti Dev 010" pitchFamily="2" charset="0"/>
              </a:rPr>
              <a:t> vko</a:t>
            </a:r>
            <a:r>
              <a:rPr lang="en-US" sz="2900" dirty="0">
                <a:latin typeface="Kruti Dev 010" pitchFamily="2" charset="0"/>
              </a:rPr>
              <a:t>'</a:t>
            </a:r>
            <a:r>
              <a:rPr lang="en-US" sz="2900" smtClean="0">
                <a:latin typeface="Kruti Dev 010" pitchFamily="2" charset="0"/>
              </a:rPr>
              <a:t>;drkuqlkj </a:t>
            </a:r>
            <a:r>
              <a:rPr lang="en-US" sz="2900" dirty="0" err="1" smtClean="0">
                <a:latin typeface="Kruti Dev 010" pitchFamily="2" charset="0"/>
              </a:rPr>
              <a:t>losZ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dj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ekSds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ij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fLFkfr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Li’V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djsxsaA</a:t>
            </a:r>
            <a:endParaRPr lang="en-US" sz="2900" dirty="0" smtClean="0">
              <a:latin typeface="Kruti Dev 010" pitchFamily="2" charset="0"/>
            </a:endParaRPr>
          </a:p>
          <a:p>
            <a:pPr marL="900113" indent="-539750" algn="just" eaLnBrk="1" hangingPunct="1">
              <a:buFont typeface="Wingdings" pitchFamily="2" charset="2"/>
              <a:buChar char="Ø"/>
            </a:pPr>
            <a:r>
              <a:rPr lang="en-US" sz="2900" dirty="0" smtClean="0">
                <a:latin typeface="Kruti Dev 010" pitchFamily="2" charset="0"/>
              </a:rPr>
              <a:t>	</a:t>
            </a:r>
            <a:r>
              <a:rPr lang="en-US" sz="2900" dirty="0" err="1" smtClean="0">
                <a:latin typeface="Kruti Dev 010" pitchFamily="2" charset="0"/>
              </a:rPr>
              <a:t>uksMy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foHkkx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jktLo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foHkkx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ls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lEidZ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dj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izkFkfedrk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ij</a:t>
            </a:r>
            <a:r>
              <a:rPr lang="en-US" sz="2900" dirty="0" smtClean="0">
                <a:latin typeface="Kruti Dev 010" pitchFamily="2" charset="0"/>
              </a:rPr>
              <a:t> ;g </a:t>
            </a:r>
            <a:r>
              <a:rPr lang="en-US" sz="2900" dirty="0" err="1" smtClean="0">
                <a:latin typeface="Kruti Dev 010" pitchFamily="2" charset="0"/>
              </a:rPr>
              <a:t>dk;Z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djk;sxkA</a:t>
            </a:r>
            <a:endParaRPr lang="en-US" sz="2900" dirty="0" smtClean="0">
              <a:latin typeface="Kruti Dev 010" pitchFamily="2" charset="0"/>
            </a:endParaRPr>
          </a:p>
          <a:p>
            <a:pPr marL="900113" indent="-539750" algn="just" eaLnBrk="1" hangingPunct="1">
              <a:buFont typeface="Wingdings" pitchFamily="2" charset="2"/>
              <a:buChar char="Ø"/>
            </a:pPr>
            <a:r>
              <a:rPr lang="en-US" sz="2900" dirty="0" err="1" smtClean="0">
                <a:latin typeface="Kruti Dev 010" pitchFamily="2" charset="0"/>
              </a:rPr>
              <a:t>dk;Z</a:t>
            </a:r>
            <a:r>
              <a:rPr lang="en-US" sz="2900" dirty="0" smtClean="0">
                <a:latin typeface="Kruti Dev 010" pitchFamily="2" charset="0"/>
              </a:rPr>
              <a:t> ;</a:t>
            </a:r>
            <a:r>
              <a:rPr lang="en-US" sz="2900" dirty="0" err="1" smtClean="0">
                <a:latin typeface="Kruti Dev 010" pitchFamily="2" charset="0"/>
              </a:rPr>
              <a:t>kstuk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gsrq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xwxy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eSi</a:t>
            </a:r>
            <a:r>
              <a:rPr lang="en-US" sz="2900" dirty="0" smtClean="0">
                <a:latin typeface="Kruti Dev 010" pitchFamily="2" charset="0"/>
              </a:rPr>
              <a:t> dh </a:t>
            </a:r>
            <a:r>
              <a:rPr lang="en-US" sz="2900" dirty="0" err="1" smtClean="0">
                <a:latin typeface="Kruti Dev 010" pitchFamily="2" charset="0"/>
              </a:rPr>
              <a:t>lgk;rk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ls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err="1" smtClean="0">
                <a:latin typeface="Kruti Dev 010" pitchFamily="2" charset="0"/>
              </a:rPr>
              <a:t>Hkh</a:t>
            </a:r>
            <a:r>
              <a:rPr lang="en-US" sz="2900" smtClean="0">
                <a:latin typeface="Kruti Dev 010" pitchFamily="2" charset="0"/>
              </a:rPr>
              <a:t> uD'ks </a:t>
            </a:r>
            <a:r>
              <a:rPr lang="en-US" sz="2900" dirty="0" err="1" smtClean="0">
                <a:latin typeface="Kruti Dev 010" pitchFamily="2" charset="0"/>
              </a:rPr>
              <a:t>rS;kj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fd</a:t>
            </a:r>
            <a:r>
              <a:rPr lang="en-US" sz="2900" dirty="0" smtClean="0">
                <a:latin typeface="Kruti Dev 010" pitchFamily="2" charset="0"/>
              </a:rPr>
              <a:t>, </a:t>
            </a:r>
            <a:r>
              <a:rPr lang="en-US" sz="2900" dirty="0" err="1" smtClean="0">
                <a:latin typeface="Kruti Dev 010" pitchFamily="2" charset="0"/>
              </a:rPr>
              <a:t>tk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ldrs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gSaA</a:t>
            </a:r>
            <a:r>
              <a:rPr lang="en-US" sz="2900" dirty="0" smtClean="0">
                <a:latin typeface="Kruti Dev 010" pitchFamily="2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19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err="1" smtClean="0">
                <a:latin typeface="Kruti Dev 010" pitchFamily="2" charset="0"/>
              </a:rPr>
              <a:t>osVyS.M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smtClean="0">
                <a:latin typeface="Kruti Dev 010" pitchFamily="2" charset="0"/>
              </a:rPr>
              <a:t>dh ifjHkk"kk</a:t>
            </a:r>
            <a:endParaRPr lang="en-US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 rtlCol="0">
            <a:normAutofit fontScale="850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latin typeface="Kruti Dev 010" pitchFamily="2" charset="0"/>
              </a:rPr>
              <a:t>	</a:t>
            </a:r>
            <a:r>
              <a:rPr lang="en-US" dirty="0" err="1" smtClean="0">
                <a:latin typeface="Kruti Dev 010" pitchFamily="2" charset="0"/>
              </a:rPr>
              <a:t>vknZzHkwfe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¼laj</a:t>
            </a:r>
            <a:r>
              <a:rPr lang="en-US" dirty="0" smtClean="0">
                <a:latin typeface="Kruti Dev 010" pitchFamily="2" charset="0"/>
              </a:rPr>
              <a:t>{</a:t>
            </a:r>
            <a:r>
              <a:rPr lang="en-US" dirty="0" err="1" smtClean="0">
                <a:latin typeface="Kruti Dev 010" pitchFamily="2" charset="0"/>
              </a:rPr>
              <a:t>k.k</a:t>
            </a:r>
            <a:r>
              <a:rPr lang="en-US" dirty="0" smtClean="0">
                <a:latin typeface="Kruti Dev 010" pitchFamily="2" charset="0"/>
              </a:rPr>
              <a:t> ,</a:t>
            </a:r>
            <a:r>
              <a:rPr lang="en-US" dirty="0" err="1" smtClean="0">
                <a:latin typeface="Kruti Dev 010" pitchFamily="2" charset="0"/>
              </a:rPr>
              <a:t>oa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izca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ku½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fu;r</a:t>
            </a:r>
            <a:r>
              <a:rPr lang="en-US" dirty="0" smtClean="0">
                <a:latin typeface="Kruti Dev 010" pitchFamily="2" charset="0"/>
              </a:rPr>
              <a:t>] 2017 </a:t>
            </a:r>
            <a:r>
              <a:rPr lang="en-US" dirty="0" err="1" smtClean="0">
                <a:latin typeface="Kruti Dev 010" pitchFamily="2" charset="0"/>
              </a:rPr>
              <a:t>esa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fuEukuqlkj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ifjHkkf’kr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fd;k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x;k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</a:t>
            </a:r>
            <a:r>
              <a:rPr lang="en-US" dirty="0" smtClean="0">
                <a:latin typeface="Kruti Dev 010" pitchFamily="2" charset="0"/>
              </a:rPr>
              <a:t> %&amp;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>
              <a:latin typeface="Kruti Dev 010" pitchFamily="2" charset="0"/>
            </a:endParaRPr>
          </a:p>
          <a:p>
            <a:pPr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latin typeface="Kruti Dev 010" pitchFamily="2" charset="0"/>
              </a:rPr>
              <a:t>	</a:t>
            </a:r>
            <a:r>
              <a:rPr lang="en-US" sz="3000" dirty="0" smtClean="0">
                <a:latin typeface="Kruti Dev 010" pitchFamily="2" charset="0"/>
              </a:rPr>
              <a:t>^^</a:t>
            </a:r>
            <a:r>
              <a:rPr lang="en-US" sz="3000" dirty="0" err="1" smtClean="0">
                <a:latin typeface="Kruti Dev 010" pitchFamily="2" charset="0"/>
              </a:rPr>
              <a:t>vknzZHkwfe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ls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dksbZ</a:t>
            </a:r>
            <a:r>
              <a:rPr lang="en-US" sz="3000" dirty="0" smtClean="0">
                <a:latin typeface="Kruti Dev 010" pitchFamily="2" charset="0"/>
              </a:rPr>
              <a:t> {</a:t>
            </a:r>
            <a:r>
              <a:rPr lang="en-US" sz="3000" dirty="0" err="1" smtClean="0">
                <a:latin typeface="Kruti Dev 010" pitchFamily="2" charset="0"/>
              </a:rPr>
              <a:t>ks</a:t>
            </a:r>
            <a:r>
              <a:rPr lang="en-US" sz="3000" dirty="0" smtClean="0">
                <a:latin typeface="Kruti Dev 010" pitchFamily="2" charset="0"/>
              </a:rPr>
              <a:t>= ;k </a:t>
            </a:r>
            <a:r>
              <a:rPr lang="en-US" sz="3000" dirty="0" err="1" smtClean="0">
                <a:latin typeface="Kruti Dev 010" pitchFamily="2" charset="0"/>
              </a:rPr>
              <a:t>dPN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iad</a:t>
            </a:r>
            <a:r>
              <a:rPr lang="en-US" sz="3000" dirty="0" smtClean="0">
                <a:latin typeface="Kruti Dev 010" pitchFamily="2" charset="0"/>
              </a:rPr>
              <a:t>] </a:t>
            </a:r>
            <a:r>
              <a:rPr lang="en-US" sz="3000" dirty="0" err="1" smtClean="0">
                <a:latin typeface="Kruti Dev 010" pitchFamily="2" charset="0"/>
              </a:rPr>
              <a:t>ihVHkwfe</a:t>
            </a:r>
            <a:r>
              <a:rPr lang="en-US" sz="3000" dirty="0" smtClean="0">
                <a:latin typeface="Kruti Dev 010" pitchFamily="2" charset="0"/>
              </a:rPr>
              <a:t> ;k </a:t>
            </a:r>
            <a:r>
              <a:rPr lang="en-US" sz="3000" dirty="0" err="1" smtClean="0">
                <a:latin typeface="Kruti Dev 010" pitchFamily="2" charset="0"/>
              </a:rPr>
              <a:t>ty</a:t>
            </a:r>
            <a:r>
              <a:rPr lang="en-US" sz="3000" dirty="0" smtClean="0">
                <a:latin typeface="Kruti Dev 010" pitchFamily="2" charset="0"/>
              </a:rPr>
              <a:t>] </a:t>
            </a:r>
            <a:r>
              <a:rPr lang="en-US" sz="3000" dirty="0" err="1" smtClean="0">
                <a:latin typeface="Kruti Dev 010" pitchFamily="2" charset="0"/>
              </a:rPr>
              <a:t>izkÑfrd</a:t>
            </a:r>
            <a:r>
              <a:rPr lang="en-US" sz="3000" dirty="0" smtClean="0">
                <a:latin typeface="Kruti Dev 010" pitchFamily="2" charset="0"/>
              </a:rPr>
              <a:t> ,</a:t>
            </a:r>
            <a:r>
              <a:rPr lang="en-US" sz="3000" dirty="0" err="1" smtClean="0">
                <a:latin typeface="Kruti Dev 010" pitchFamily="2" charset="0"/>
              </a:rPr>
              <a:t>oa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Ñf’ke</a:t>
            </a:r>
            <a:r>
              <a:rPr lang="en-US" sz="3000" dirty="0" smtClean="0">
                <a:latin typeface="Kruti Dev 010" pitchFamily="2" charset="0"/>
              </a:rPr>
              <a:t>] </a:t>
            </a:r>
            <a:r>
              <a:rPr lang="en-US" sz="3000" dirty="0" err="1" smtClean="0">
                <a:latin typeface="Kruti Dev 010" pitchFamily="2" charset="0"/>
              </a:rPr>
              <a:t>LFkk;h</a:t>
            </a:r>
            <a:r>
              <a:rPr lang="en-US" sz="3000" dirty="0" smtClean="0">
                <a:latin typeface="Kruti Dev 010" pitchFamily="2" charset="0"/>
              </a:rPr>
              <a:t> ;k </a:t>
            </a:r>
            <a:r>
              <a:rPr lang="en-US" sz="3000" dirty="0" err="1" smtClean="0">
                <a:latin typeface="Kruti Dev 010" pitchFamily="2" charset="0"/>
              </a:rPr>
              <a:t>vLFkk;h</a:t>
            </a:r>
            <a:r>
              <a:rPr lang="en-US" sz="3000" dirty="0" smtClean="0">
                <a:latin typeface="Kruti Dev 010" pitchFamily="2" charset="0"/>
              </a:rPr>
              <a:t>] </a:t>
            </a:r>
            <a:r>
              <a:rPr lang="en-US" sz="3000" dirty="0" err="1" smtClean="0">
                <a:latin typeface="Kruti Dev 010" pitchFamily="2" charset="0"/>
              </a:rPr>
              <a:t>ty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tks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Bgjk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gS</a:t>
            </a:r>
            <a:r>
              <a:rPr lang="en-US" sz="3000" dirty="0" smtClean="0">
                <a:latin typeface="Kruti Dev 010" pitchFamily="2" charset="0"/>
              </a:rPr>
              <a:t> ;k </a:t>
            </a:r>
            <a:r>
              <a:rPr lang="en-US" sz="3000" dirty="0" err="1" smtClean="0">
                <a:latin typeface="Kruti Dev 010" pitchFamily="2" charset="0"/>
              </a:rPr>
              <a:t>cgrs</a:t>
            </a:r>
            <a:r>
              <a:rPr lang="en-US" sz="3000" dirty="0" smtClean="0">
                <a:latin typeface="Kruti Dev 010" pitchFamily="2" charset="0"/>
              </a:rPr>
              <a:t>] </a:t>
            </a:r>
            <a:r>
              <a:rPr lang="en-US" sz="3000" dirty="0" err="1" smtClean="0">
                <a:latin typeface="Kruti Dev 010" pitchFamily="2" charset="0"/>
              </a:rPr>
              <a:t>rkts</a:t>
            </a:r>
            <a:r>
              <a:rPr lang="en-US" sz="3000" dirty="0" smtClean="0">
                <a:latin typeface="Kruti Dev 010" pitchFamily="2" charset="0"/>
              </a:rPr>
              <a:t>] [</a:t>
            </a:r>
            <a:r>
              <a:rPr lang="en-US" sz="3000" dirty="0" err="1" smtClean="0">
                <a:latin typeface="Kruti Dev 010" pitchFamily="2" charset="0"/>
              </a:rPr>
              <a:t>kkjs</a:t>
            </a:r>
            <a:r>
              <a:rPr lang="en-US" sz="3000" dirty="0" smtClean="0">
                <a:latin typeface="Kruti Dev 010" pitchFamily="2" charset="0"/>
              </a:rPr>
              <a:t> ;k </a:t>
            </a:r>
            <a:r>
              <a:rPr lang="en-US" sz="3000" dirty="0" err="1" smtClean="0">
                <a:latin typeface="Kruti Dev 010" pitchFamily="2" charset="0"/>
              </a:rPr>
              <a:t>yo.kh</a:t>
            </a:r>
            <a:r>
              <a:rPr lang="en-US" sz="3000" dirty="0" smtClean="0">
                <a:latin typeface="Kruti Dev 010" pitchFamily="2" charset="0"/>
              </a:rPr>
              <a:t>;] </a:t>
            </a:r>
            <a:r>
              <a:rPr lang="en-US" sz="3000" dirty="0" err="1" smtClean="0">
                <a:latin typeface="Kruti Dev 010" pitchFamily="2" charset="0"/>
              </a:rPr>
              <a:t>ftlds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vUrxZRk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leqnzh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ty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dk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ftldh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xgjkbZ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Tokj</a:t>
            </a:r>
            <a:r>
              <a:rPr lang="en-US" sz="3000" dirty="0" smtClean="0">
                <a:latin typeface="Kruti Dev 010" pitchFamily="2" charset="0"/>
              </a:rPr>
              <a:t> dh </a:t>
            </a:r>
            <a:r>
              <a:rPr lang="en-US" sz="3000" dirty="0" err="1" smtClean="0">
                <a:latin typeface="Kruti Dev 010" pitchFamily="2" charset="0"/>
              </a:rPr>
              <a:t>fLFkfr</a:t>
            </a:r>
            <a:r>
              <a:rPr lang="en-US" sz="3000" dirty="0" smtClean="0">
                <a:latin typeface="Kruti Dev 010" pitchFamily="2" charset="0"/>
              </a:rPr>
              <a:t> N% </a:t>
            </a:r>
            <a:r>
              <a:rPr lang="en-US" sz="3000" dirty="0" err="1" smtClean="0">
                <a:latin typeface="Kruti Dev 010" pitchFamily="2" charset="0"/>
              </a:rPr>
              <a:t>ehVj</a:t>
            </a:r>
            <a:r>
              <a:rPr lang="en-US" sz="3000" dirty="0" smtClean="0">
                <a:latin typeface="Kruti Dev 010" pitchFamily="2" charset="0"/>
              </a:rPr>
              <a:t> dh </a:t>
            </a:r>
            <a:r>
              <a:rPr lang="en-US" sz="3000" dirty="0" err="1" smtClean="0">
                <a:latin typeface="Kruti Dev 010" pitchFamily="2" charset="0"/>
              </a:rPr>
              <a:t>vf</a:t>
            </a:r>
            <a:r>
              <a:rPr lang="en-US" sz="3000" dirty="0" smtClean="0">
                <a:latin typeface="Kruti Dev 010" pitchFamily="2" charset="0"/>
              </a:rPr>
              <a:t>/</a:t>
            </a:r>
            <a:r>
              <a:rPr lang="en-US" sz="3000" dirty="0" err="1" smtClean="0">
                <a:latin typeface="Kruti Dev 010" pitchFamily="2" charset="0"/>
              </a:rPr>
              <a:t>kd</a:t>
            </a:r>
            <a:r>
              <a:rPr lang="en-US" sz="3000" dirty="0" smtClean="0">
                <a:latin typeface="Kruti Dev 010" pitchFamily="2" charset="0"/>
              </a:rPr>
              <a:t> dh u </a:t>
            </a:r>
            <a:r>
              <a:rPr lang="en-US" sz="3000" dirty="0" err="1" smtClean="0">
                <a:latin typeface="Kruti Dev 010" pitchFamily="2" charset="0"/>
              </a:rPr>
              <a:t>gks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vfHkizsr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gS</a:t>
            </a:r>
            <a:r>
              <a:rPr lang="en-US" sz="3000" dirty="0" smtClean="0">
                <a:latin typeface="Kruti Dev 010" pitchFamily="2" charset="0"/>
              </a:rPr>
              <a:t>] </a:t>
            </a:r>
            <a:r>
              <a:rPr lang="en-US" sz="3000" dirty="0" err="1" smtClean="0">
                <a:latin typeface="Kruti Dev 010" pitchFamily="2" charset="0"/>
              </a:rPr>
              <a:t>ijUrq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blesa</a:t>
            </a:r>
            <a:r>
              <a:rPr lang="en-US" sz="3000" dirty="0" smtClean="0">
                <a:latin typeface="Kruti Dev 010" pitchFamily="2" charset="0"/>
              </a:rPr>
              <a:t> unh </a:t>
            </a:r>
            <a:r>
              <a:rPr lang="en-US" sz="3000" dirty="0" err="1" smtClean="0">
                <a:latin typeface="Kruti Dev 010" pitchFamily="2" charset="0"/>
              </a:rPr>
              <a:t>ty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ekxZ</a:t>
            </a:r>
            <a:r>
              <a:rPr lang="en-US" sz="3000" dirty="0" smtClean="0">
                <a:latin typeface="Kruti Dev 010" pitchFamily="2" charset="0"/>
              </a:rPr>
              <a:t>] /</a:t>
            </a:r>
            <a:r>
              <a:rPr lang="en-US" sz="3000" dirty="0" err="1" smtClean="0">
                <a:latin typeface="Kruti Dev 010" pitchFamily="2" charset="0"/>
              </a:rPr>
              <a:t>kku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ds</a:t>
            </a:r>
            <a:r>
              <a:rPr lang="en-US" sz="3000" dirty="0" smtClean="0">
                <a:latin typeface="Kruti Dev 010" pitchFamily="2" charset="0"/>
              </a:rPr>
              <a:t> [</a:t>
            </a:r>
            <a:r>
              <a:rPr lang="en-US" sz="3000" dirty="0" err="1" smtClean="0">
                <a:latin typeface="Kruti Dev 010" pitchFamily="2" charset="0"/>
              </a:rPr>
              <a:t>ksr</a:t>
            </a:r>
            <a:r>
              <a:rPr lang="en-US" sz="3000" dirty="0" smtClean="0">
                <a:latin typeface="Kruti Dev 010" pitchFamily="2" charset="0"/>
              </a:rPr>
              <a:t>] </a:t>
            </a:r>
            <a:r>
              <a:rPr lang="en-US" sz="3000" dirty="0" err="1" smtClean="0">
                <a:latin typeface="Kruti Dev 010" pitchFamily="2" charset="0"/>
              </a:rPr>
              <a:t>is;ty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err="1" smtClean="0">
                <a:latin typeface="Kruti Dev 010" pitchFamily="2" charset="0"/>
              </a:rPr>
              <a:t>iz;kstukFkZ</a:t>
            </a:r>
            <a:r>
              <a:rPr lang="en-US" sz="3000" smtClean="0">
                <a:latin typeface="Kruti Dev 010" pitchFamily="2" charset="0"/>
              </a:rPr>
              <a:t> </a:t>
            </a:r>
            <a:r>
              <a:rPr lang="en-US" sz="3000" smtClean="0">
                <a:latin typeface="Kruti Dev 010" pitchFamily="2" charset="0"/>
              </a:rPr>
              <a:t>fof'k’V </a:t>
            </a:r>
            <a:r>
              <a:rPr lang="en-US" sz="3000" dirty="0" smtClean="0">
                <a:latin typeface="Kruti Dev 010" pitchFamily="2" charset="0"/>
              </a:rPr>
              <a:t>:</a:t>
            </a:r>
            <a:r>
              <a:rPr lang="en-US" sz="3000" dirty="0" err="1" smtClean="0">
                <a:latin typeface="Kruti Dev 010" pitchFamily="2" charset="0"/>
              </a:rPr>
              <a:t>Ik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ls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ekuo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fufeZr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ty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fudk</a:t>
            </a:r>
            <a:r>
              <a:rPr lang="en-US" sz="3000" smtClean="0">
                <a:latin typeface="Kruti Dev 010" pitchFamily="2" charset="0"/>
              </a:rPr>
              <a:t>;@</a:t>
            </a:r>
            <a:r>
              <a:rPr lang="en-US" sz="3000" smtClean="0">
                <a:latin typeface="Kruti Dev 010" pitchFamily="2" charset="0"/>
              </a:rPr>
              <a:t>tyk'k</a:t>
            </a:r>
            <a:r>
              <a:rPr lang="en-US" sz="3000" dirty="0" smtClean="0">
                <a:latin typeface="Kruti Dev 010" pitchFamily="2" charset="0"/>
              </a:rPr>
              <a:t>;] </a:t>
            </a:r>
            <a:r>
              <a:rPr lang="en-US" sz="3000" dirty="0" err="1" smtClean="0">
                <a:latin typeface="Kruti Dev 010" pitchFamily="2" charset="0"/>
              </a:rPr>
              <a:t>eRL;ikyu</a:t>
            </a:r>
            <a:r>
              <a:rPr lang="en-US" sz="3000" dirty="0" smtClean="0">
                <a:latin typeface="Kruti Dev 010" pitchFamily="2" charset="0"/>
              </a:rPr>
              <a:t>] </a:t>
            </a:r>
            <a:r>
              <a:rPr lang="en-US" sz="3000" dirty="0" err="1" smtClean="0">
                <a:latin typeface="Kruti Dev 010" pitchFamily="2" charset="0"/>
              </a:rPr>
              <a:t>ued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mRiknu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vkSj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flapkbZ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iz;kstuksa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ds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fy</a:t>
            </a:r>
            <a:r>
              <a:rPr lang="en-US" sz="3000" smtClean="0">
                <a:latin typeface="Kruti Dev 010" pitchFamily="2" charset="0"/>
              </a:rPr>
              <a:t>, </a:t>
            </a:r>
            <a:r>
              <a:rPr lang="en-US" sz="3000" smtClean="0">
                <a:latin typeface="Kruti Dev 010" pitchFamily="2" charset="0"/>
              </a:rPr>
              <a:t>fof'k’V </a:t>
            </a:r>
            <a:r>
              <a:rPr lang="en-US" sz="3000" dirty="0" smtClean="0">
                <a:latin typeface="Kruti Dev 010" pitchFamily="2" charset="0"/>
              </a:rPr>
              <a:t>:</a:t>
            </a:r>
            <a:r>
              <a:rPr lang="en-US" sz="3000" dirty="0" err="1" smtClean="0">
                <a:latin typeface="Kruti Dev 010" pitchFamily="2" charset="0"/>
              </a:rPr>
              <a:t>Ik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ls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fufeZr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lajpuk;sa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lfEefyr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ugha</a:t>
            </a:r>
            <a:r>
              <a:rPr lang="en-US" sz="3000" dirty="0" smtClean="0">
                <a:latin typeface="Kruti Dev 010" pitchFamily="2" charset="0"/>
              </a:rPr>
              <a:t> </a:t>
            </a:r>
            <a:r>
              <a:rPr lang="en-US" sz="3000" dirty="0" err="1" smtClean="0">
                <a:latin typeface="Kruti Dev 010" pitchFamily="2" charset="0"/>
              </a:rPr>
              <a:t>gSA</a:t>
            </a:r>
            <a:r>
              <a:rPr lang="en-US" sz="3000" dirty="0" smtClean="0">
                <a:latin typeface="Kruti Dev 010" pitchFamily="2" charset="0"/>
              </a:rPr>
              <a:t>       </a:t>
            </a:r>
            <a:endParaRPr lang="en-US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411163"/>
          </a:xfrm>
        </p:spPr>
        <p:txBody>
          <a:bodyPr/>
          <a:lstStyle/>
          <a:p>
            <a:pPr eaLnBrk="1" hangingPunct="1"/>
            <a:r>
              <a:rPr lang="en-US" sz="4000" dirty="0" smtClean="0"/>
              <a:t>Google map(28.05.2019)</a:t>
            </a:r>
          </a:p>
        </p:txBody>
      </p:sp>
      <p:pic>
        <p:nvPicPr>
          <p:cNvPr id="13315" name="Content Placeholder 3" descr="wetland map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4925" y="706438"/>
            <a:ext cx="9178925" cy="6151562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D6266-DAB2-4C8B-9BA3-956B728E9D7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20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34963"/>
          </a:xfrm>
        </p:spPr>
        <p:txBody>
          <a:bodyPr/>
          <a:lstStyle/>
          <a:p>
            <a:pPr eaLnBrk="1" hangingPunct="1"/>
            <a:r>
              <a:rPr lang="en-US" sz="4000" dirty="0" smtClean="0"/>
              <a:t>Google map (21.01.2018)</a:t>
            </a:r>
          </a:p>
        </p:txBody>
      </p:sp>
      <p:pic>
        <p:nvPicPr>
          <p:cNvPr id="14339" name="Content Placeholder 3" descr="wetland map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727075"/>
            <a:ext cx="9144000" cy="6130925"/>
          </a:xfrm>
        </p:spPr>
      </p:pic>
      <p:sp>
        <p:nvSpPr>
          <p:cNvPr id="6" name="Freeform 5"/>
          <p:cNvSpPr/>
          <p:nvPr/>
        </p:nvSpPr>
        <p:spPr>
          <a:xfrm>
            <a:off x="1966913" y="1981200"/>
            <a:ext cx="4090987" cy="3976688"/>
          </a:xfrm>
          <a:custGeom>
            <a:avLst/>
            <a:gdLst>
              <a:gd name="connsiteX0" fmla="*/ 1620130 w 4091355"/>
              <a:gd name="connsiteY0" fmla="*/ 1085557 h 3976468"/>
              <a:gd name="connsiteX1" fmla="*/ 1957754 w 4091355"/>
              <a:gd name="connsiteY1" fmla="*/ 804203 h 3976468"/>
              <a:gd name="connsiteX2" fmla="*/ 2323514 w 4091355"/>
              <a:gd name="connsiteY2" fmla="*/ 621323 h 3976468"/>
              <a:gd name="connsiteX3" fmla="*/ 2633003 w 4091355"/>
              <a:gd name="connsiteY3" fmla="*/ 480646 h 3976468"/>
              <a:gd name="connsiteX4" fmla="*/ 3055034 w 4091355"/>
              <a:gd name="connsiteY4" fmla="*/ 269631 h 3976468"/>
              <a:gd name="connsiteX5" fmla="*/ 3336388 w 4091355"/>
              <a:gd name="connsiteY5" fmla="*/ 171157 h 3976468"/>
              <a:gd name="connsiteX6" fmla="*/ 3659945 w 4091355"/>
              <a:gd name="connsiteY6" fmla="*/ 2345 h 3976468"/>
              <a:gd name="connsiteX7" fmla="*/ 3814690 w 4091355"/>
              <a:gd name="connsiteY7" fmla="*/ 185225 h 3976468"/>
              <a:gd name="connsiteX8" fmla="*/ 4039773 w 4091355"/>
              <a:gd name="connsiteY8" fmla="*/ 325902 h 3976468"/>
              <a:gd name="connsiteX9" fmla="*/ 4081976 w 4091355"/>
              <a:gd name="connsiteY9" fmla="*/ 677594 h 3976468"/>
              <a:gd name="connsiteX10" fmla="*/ 3983502 w 4091355"/>
              <a:gd name="connsiteY10" fmla="*/ 1212166 h 3976468"/>
              <a:gd name="connsiteX11" fmla="*/ 3941299 w 4091355"/>
              <a:gd name="connsiteY11" fmla="*/ 1563858 h 3976468"/>
              <a:gd name="connsiteX12" fmla="*/ 3786554 w 4091355"/>
              <a:gd name="connsiteY12" fmla="*/ 1760806 h 3976468"/>
              <a:gd name="connsiteX13" fmla="*/ 3308253 w 4091355"/>
              <a:gd name="connsiteY13" fmla="*/ 2253175 h 3976468"/>
              <a:gd name="connsiteX14" fmla="*/ 2928425 w 4091355"/>
              <a:gd name="connsiteY14" fmla="*/ 2534529 h 3976468"/>
              <a:gd name="connsiteX15" fmla="*/ 2590800 w 4091355"/>
              <a:gd name="connsiteY15" fmla="*/ 2773680 h 3976468"/>
              <a:gd name="connsiteX16" fmla="*/ 2239108 w 4091355"/>
              <a:gd name="connsiteY16" fmla="*/ 3026898 h 3976468"/>
              <a:gd name="connsiteX17" fmla="*/ 1817077 w 4091355"/>
              <a:gd name="connsiteY17" fmla="*/ 3266049 h 3976468"/>
              <a:gd name="connsiteX18" fmla="*/ 1620130 w 4091355"/>
              <a:gd name="connsiteY18" fmla="*/ 3420794 h 3976468"/>
              <a:gd name="connsiteX19" fmla="*/ 1141828 w 4091355"/>
              <a:gd name="connsiteY19" fmla="*/ 3645877 h 3976468"/>
              <a:gd name="connsiteX20" fmla="*/ 818271 w 4091355"/>
              <a:gd name="connsiteY20" fmla="*/ 3744351 h 3976468"/>
              <a:gd name="connsiteX21" fmla="*/ 283699 w 4091355"/>
              <a:gd name="connsiteY21" fmla="*/ 3913163 h 3976468"/>
              <a:gd name="connsiteX22" fmla="*/ 30480 w 4091355"/>
              <a:gd name="connsiteY22" fmla="*/ 3913163 h 3976468"/>
              <a:gd name="connsiteX23" fmla="*/ 100819 w 4091355"/>
              <a:gd name="connsiteY23" fmla="*/ 3533335 h 3976468"/>
              <a:gd name="connsiteX24" fmla="*/ 199293 w 4091355"/>
              <a:gd name="connsiteY24" fmla="*/ 3308252 h 3976468"/>
              <a:gd name="connsiteX25" fmla="*/ 438443 w 4091355"/>
              <a:gd name="connsiteY25" fmla="*/ 2829951 h 3976468"/>
              <a:gd name="connsiteX26" fmla="*/ 649459 w 4091355"/>
              <a:gd name="connsiteY26" fmla="*/ 2450123 h 3976468"/>
              <a:gd name="connsiteX27" fmla="*/ 719797 w 4091355"/>
              <a:gd name="connsiteY27" fmla="*/ 2225040 h 3976468"/>
              <a:gd name="connsiteX28" fmla="*/ 874542 w 4091355"/>
              <a:gd name="connsiteY28" fmla="*/ 2267243 h 3976468"/>
              <a:gd name="connsiteX29" fmla="*/ 1113693 w 4091355"/>
              <a:gd name="connsiteY29" fmla="*/ 2407920 h 3976468"/>
              <a:gd name="connsiteX30" fmla="*/ 1198099 w 4091355"/>
              <a:gd name="connsiteY30" fmla="*/ 2253175 h 3976468"/>
              <a:gd name="connsiteX31" fmla="*/ 1296573 w 4091355"/>
              <a:gd name="connsiteY31" fmla="*/ 1985889 h 3976468"/>
              <a:gd name="connsiteX32" fmla="*/ 1310640 w 4091355"/>
              <a:gd name="connsiteY32" fmla="*/ 1746738 h 3976468"/>
              <a:gd name="connsiteX33" fmla="*/ 1380979 w 4091355"/>
              <a:gd name="connsiteY33" fmla="*/ 1451317 h 3976468"/>
              <a:gd name="connsiteX34" fmla="*/ 1577926 w 4091355"/>
              <a:gd name="connsiteY34" fmla="*/ 1198098 h 3976468"/>
              <a:gd name="connsiteX35" fmla="*/ 1620130 w 4091355"/>
              <a:gd name="connsiteY35" fmla="*/ 1085557 h 397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091355" h="3976468">
                <a:moveTo>
                  <a:pt x="1620130" y="1085557"/>
                </a:moveTo>
                <a:cubicBezTo>
                  <a:pt x="1683435" y="1019908"/>
                  <a:pt x="1840523" y="881575"/>
                  <a:pt x="1957754" y="804203"/>
                </a:cubicBezTo>
                <a:cubicBezTo>
                  <a:pt x="2074985" y="726831"/>
                  <a:pt x="2210973" y="675249"/>
                  <a:pt x="2323514" y="621323"/>
                </a:cubicBezTo>
                <a:cubicBezTo>
                  <a:pt x="2436055" y="567397"/>
                  <a:pt x="2511083" y="539261"/>
                  <a:pt x="2633003" y="480646"/>
                </a:cubicBezTo>
                <a:cubicBezTo>
                  <a:pt x="2754923" y="422031"/>
                  <a:pt x="2937803" y="321213"/>
                  <a:pt x="3055034" y="269631"/>
                </a:cubicBezTo>
                <a:cubicBezTo>
                  <a:pt x="3172265" y="218050"/>
                  <a:pt x="3235570" y="215705"/>
                  <a:pt x="3336388" y="171157"/>
                </a:cubicBezTo>
                <a:cubicBezTo>
                  <a:pt x="3437206" y="126609"/>
                  <a:pt x="3580228" y="0"/>
                  <a:pt x="3659945" y="2345"/>
                </a:cubicBezTo>
                <a:cubicBezTo>
                  <a:pt x="3739662" y="4690"/>
                  <a:pt x="3751385" y="131299"/>
                  <a:pt x="3814690" y="185225"/>
                </a:cubicBezTo>
                <a:cubicBezTo>
                  <a:pt x="3877995" y="239151"/>
                  <a:pt x="3995225" y="243841"/>
                  <a:pt x="4039773" y="325902"/>
                </a:cubicBezTo>
                <a:cubicBezTo>
                  <a:pt x="4084321" y="407963"/>
                  <a:pt x="4091355" y="529883"/>
                  <a:pt x="4081976" y="677594"/>
                </a:cubicBezTo>
                <a:cubicBezTo>
                  <a:pt x="4072597" y="825305"/>
                  <a:pt x="4006948" y="1064455"/>
                  <a:pt x="3983502" y="1212166"/>
                </a:cubicBezTo>
                <a:cubicBezTo>
                  <a:pt x="3960056" y="1359877"/>
                  <a:pt x="3974124" y="1472418"/>
                  <a:pt x="3941299" y="1563858"/>
                </a:cubicBezTo>
                <a:cubicBezTo>
                  <a:pt x="3908474" y="1655298"/>
                  <a:pt x="3892062" y="1645920"/>
                  <a:pt x="3786554" y="1760806"/>
                </a:cubicBezTo>
                <a:cubicBezTo>
                  <a:pt x="3681046" y="1875692"/>
                  <a:pt x="3451274" y="2124221"/>
                  <a:pt x="3308253" y="2253175"/>
                </a:cubicBezTo>
                <a:cubicBezTo>
                  <a:pt x="3165232" y="2382129"/>
                  <a:pt x="3048001" y="2447778"/>
                  <a:pt x="2928425" y="2534529"/>
                </a:cubicBezTo>
                <a:cubicBezTo>
                  <a:pt x="2808850" y="2621280"/>
                  <a:pt x="2590800" y="2773680"/>
                  <a:pt x="2590800" y="2773680"/>
                </a:cubicBezTo>
                <a:cubicBezTo>
                  <a:pt x="2475914" y="2855741"/>
                  <a:pt x="2368062" y="2944837"/>
                  <a:pt x="2239108" y="3026898"/>
                </a:cubicBezTo>
                <a:cubicBezTo>
                  <a:pt x="2110154" y="3108959"/>
                  <a:pt x="1920240" y="3200400"/>
                  <a:pt x="1817077" y="3266049"/>
                </a:cubicBezTo>
                <a:cubicBezTo>
                  <a:pt x="1713914" y="3331698"/>
                  <a:pt x="1732671" y="3357489"/>
                  <a:pt x="1620130" y="3420794"/>
                </a:cubicBezTo>
                <a:cubicBezTo>
                  <a:pt x="1507589" y="3484099"/>
                  <a:pt x="1275471" y="3591951"/>
                  <a:pt x="1141828" y="3645877"/>
                </a:cubicBezTo>
                <a:cubicBezTo>
                  <a:pt x="1008185" y="3699803"/>
                  <a:pt x="818271" y="3744351"/>
                  <a:pt x="818271" y="3744351"/>
                </a:cubicBezTo>
                <a:cubicBezTo>
                  <a:pt x="675250" y="3788899"/>
                  <a:pt x="414997" y="3885028"/>
                  <a:pt x="283699" y="3913163"/>
                </a:cubicBezTo>
                <a:cubicBezTo>
                  <a:pt x="152401" y="3941298"/>
                  <a:pt x="60960" y="3976468"/>
                  <a:pt x="30480" y="3913163"/>
                </a:cubicBezTo>
                <a:cubicBezTo>
                  <a:pt x="0" y="3849858"/>
                  <a:pt x="72684" y="3634153"/>
                  <a:pt x="100819" y="3533335"/>
                </a:cubicBezTo>
                <a:cubicBezTo>
                  <a:pt x="128954" y="3432517"/>
                  <a:pt x="143022" y="3425483"/>
                  <a:pt x="199293" y="3308252"/>
                </a:cubicBezTo>
                <a:cubicBezTo>
                  <a:pt x="255564" y="3191021"/>
                  <a:pt x="363415" y="2972972"/>
                  <a:pt x="438443" y="2829951"/>
                </a:cubicBezTo>
                <a:cubicBezTo>
                  <a:pt x="513471" y="2686930"/>
                  <a:pt x="602567" y="2550941"/>
                  <a:pt x="649459" y="2450123"/>
                </a:cubicBezTo>
                <a:cubicBezTo>
                  <a:pt x="696351" y="2349305"/>
                  <a:pt x="682283" y="2255520"/>
                  <a:pt x="719797" y="2225040"/>
                </a:cubicBezTo>
                <a:cubicBezTo>
                  <a:pt x="757311" y="2194560"/>
                  <a:pt x="808893" y="2236763"/>
                  <a:pt x="874542" y="2267243"/>
                </a:cubicBezTo>
                <a:cubicBezTo>
                  <a:pt x="940191" y="2297723"/>
                  <a:pt x="1059767" y="2410265"/>
                  <a:pt x="1113693" y="2407920"/>
                </a:cubicBezTo>
                <a:cubicBezTo>
                  <a:pt x="1167619" y="2405575"/>
                  <a:pt x="1167619" y="2323513"/>
                  <a:pt x="1198099" y="2253175"/>
                </a:cubicBezTo>
                <a:cubicBezTo>
                  <a:pt x="1228579" y="2182837"/>
                  <a:pt x="1277816" y="2070295"/>
                  <a:pt x="1296573" y="1985889"/>
                </a:cubicBezTo>
                <a:cubicBezTo>
                  <a:pt x="1315330" y="1901483"/>
                  <a:pt x="1296572" y="1835833"/>
                  <a:pt x="1310640" y="1746738"/>
                </a:cubicBezTo>
                <a:cubicBezTo>
                  <a:pt x="1324708" y="1657643"/>
                  <a:pt x="1336431" y="1542757"/>
                  <a:pt x="1380979" y="1451317"/>
                </a:cubicBezTo>
                <a:cubicBezTo>
                  <a:pt x="1425527" y="1359877"/>
                  <a:pt x="1535723" y="1266092"/>
                  <a:pt x="1577926" y="1198098"/>
                </a:cubicBezTo>
                <a:cubicBezTo>
                  <a:pt x="1620129" y="1130104"/>
                  <a:pt x="1556825" y="1151206"/>
                  <a:pt x="1620130" y="1085557"/>
                </a:cubicBezTo>
                <a:close/>
              </a:path>
            </a:pathLst>
          </a:cu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21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smtClean="0">
                <a:latin typeface="Kruti Dev 010" pitchFamily="2" charset="0"/>
              </a:rPr>
              <a:t>ty iznw"k.k ds eq[; L=ksr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153400" cy="4525963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en-IN" sz="3000" dirty="0" err="1" smtClean="0">
                <a:latin typeface="Kruti Dev 010" pitchFamily="2" charset="0"/>
              </a:rPr>
              <a:t>vuqipkfjr</a:t>
            </a:r>
            <a:r>
              <a:rPr lang="en-IN" sz="3000" dirty="0" smtClean="0">
                <a:latin typeface="Kruti Dev 010" pitchFamily="2" charset="0"/>
              </a:rPr>
              <a:t> ?</a:t>
            </a:r>
            <a:r>
              <a:rPr lang="en-IN" sz="3000" dirty="0" err="1" smtClean="0">
                <a:latin typeface="Kruti Dev 010" pitchFamily="2" charset="0"/>
              </a:rPr>
              <a:t>kjsyw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ty&amp;ey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dk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ukys@tyk'k;ksa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esa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fuLrkj.kA</a:t>
            </a:r>
            <a:endParaRPr lang="en-IN" sz="3000" dirty="0" smtClean="0">
              <a:latin typeface="Kruti Dev 010" pitchFamily="2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sz="3000" dirty="0" err="1" smtClean="0">
                <a:latin typeface="Kruti Dev 010" pitchFamily="2" charset="0"/>
              </a:rPr>
              <a:t>vuqipkfjr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vkS|ksfxd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mRizokg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dk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ukys@tyk'k;ksa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esa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fuLrkj.kA</a:t>
            </a:r>
            <a:r>
              <a:rPr lang="en-IN" sz="3000" dirty="0" smtClean="0">
                <a:latin typeface="Kruti Dev 010" pitchFamily="2" charset="0"/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en-IN" sz="3000" dirty="0" err="1" smtClean="0">
                <a:latin typeface="Kruti Dev 010" pitchFamily="2" charset="0"/>
              </a:rPr>
              <a:t>Bksl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vif'k"V@ifjladVe</a:t>
            </a:r>
            <a:r>
              <a:rPr lang="en-IN" sz="3000" dirty="0" smtClean="0">
                <a:latin typeface="Kruti Dev 010" pitchFamily="2" charset="0"/>
              </a:rPr>
              <a:t>; </a:t>
            </a:r>
            <a:r>
              <a:rPr lang="en-IN" sz="3000" dirty="0" err="1" smtClean="0">
                <a:latin typeface="Kruti Dev 010" pitchFamily="2" charset="0"/>
              </a:rPr>
              <a:t>vif'k"V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dk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leqfpr</a:t>
            </a:r>
            <a:r>
              <a:rPr lang="en-IN" sz="3000" dirty="0" smtClean="0">
                <a:latin typeface="Kruti Dev 010" pitchFamily="2" charset="0"/>
              </a:rPr>
              <a:t> ,</a:t>
            </a:r>
            <a:r>
              <a:rPr lang="en-IN" sz="3000" dirty="0" err="1" smtClean="0">
                <a:latin typeface="Kruti Dev 010" pitchFamily="2" charset="0"/>
              </a:rPr>
              <a:t>oa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izkfo</a:t>
            </a:r>
            <a:r>
              <a:rPr lang="en-IN" sz="3000" dirty="0" smtClean="0">
                <a:latin typeface="Kruti Dev 010" pitchFamily="2" charset="0"/>
              </a:rPr>
              <a:t>/</a:t>
            </a:r>
            <a:r>
              <a:rPr lang="en-IN" sz="3000" dirty="0" err="1" smtClean="0">
                <a:latin typeface="Kruti Dev 010" pitchFamily="2" charset="0"/>
              </a:rPr>
              <a:t>kkfud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fof</a:t>
            </a:r>
            <a:r>
              <a:rPr lang="en-IN" sz="3000" dirty="0" smtClean="0">
                <a:latin typeface="Kruti Dev 010" pitchFamily="2" charset="0"/>
              </a:rPr>
              <a:t>/k </a:t>
            </a:r>
            <a:r>
              <a:rPr lang="en-IN" sz="3000" dirty="0" err="1" smtClean="0">
                <a:latin typeface="Kruti Dev 010" pitchFamily="2" charset="0"/>
              </a:rPr>
              <a:t>ls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fuLrkj.k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ugha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gksukA</a:t>
            </a:r>
            <a:endParaRPr lang="en-IN" sz="3000" dirty="0" smtClean="0">
              <a:latin typeface="Kruti Dev 010" pitchFamily="2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sz="3000" dirty="0" err="1" smtClean="0">
                <a:latin typeface="Kruti Dev 010" pitchFamily="2" charset="0"/>
              </a:rPr>
              <a:t>d`f"k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esa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iz;qDRk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jlk;uksa@moZjdksa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dk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o"kkZ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ty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ds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lkFk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tyk'k;ksa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esa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feyuk</a:t>
            </a:r>
            <a:r>
              <a:rPr lang="en-IN" sz="3000" dirty="0" smtClean="0">
                <a:latin typeface="Kruti Dev 010" pitchFamily="2" charset="0"/>
              </a:rPr>
              <a:t> </a:t>
            </a:r>
            <a:r>
              <a:rPr lang="en-IN" sz="3000" dirty="0" err="1" smtClean="0">
                <a:latin typeface="Kruti Dev 010" pitchFamily="2" charset="0"/>
              </a:rPr>
              <a:t>vkfnA</a:t>
            </a:r>
            <a:r>
              <a:rPr lang="en-IN" sz="3000" dirty="0" smtClean="0">
                <a:latin typeface="Kruti Dev 010" pitchFamily="2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22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78098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5&amp;lHkh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osVyS.M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ds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ty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dh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tkWp</a:t>
            </a:r>
            <a:r>
              <a:rPr lang="en-US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endParaRPr lang="en-US" b="1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/>
          <a:lstStyle/>
          <a:p>
            <a:pPr marL="363538" indent="-363538" algn="just" eaLnBrk="1" hangingPunct="1">
              <a:lnSpc>
                <a:spcPct val="125000"/>
              </a:lnSpc>
              <a:buFont typeface="Wingdings" pitchFamily="2" charset="2"/>
              <a:buChar char="Ø"/>
            </a:pPr>
            <a:r>
              <a:rPr lang="en-US" sz="2900" dirty="0" err="1" smtClean="0">
                <a:latin typeface="Kruti Dev 010" pitchFamily="2" charset="0"/>
              </a:rPr>
              <a:t>izR;sd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osVyS.M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esa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fofHkUu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iznw’k.k</a:t>
            </a:r>
            <a:r>
              <a:rPr lang="en-US" sz="2900" dirty="0" smtClean="0">
                <a:latin typeface="Kruti Dev 010" pitchFamily="2" charset="0"/>
              </a:rPr>
              <a:t> ?</a:t>
            </a:r>
            <a:r>
              <a:rPr lang="en-US" sz="2900" dirty="0" err="1" smtClean="0">
                <a:latin typeface="Kruti Dev 010" pitchFamily="2" charset="0"/>
              </a:rPr>
              <a:t>kVdksa</a:t>
            </a:r>
            <a:r>
              <a:rPr lang="en-US" sz="2900" dirty="0" smtClean="0">
                <a:latin typeface="Kruti Dev 010" pitchFamily="2" charset="0"/>
              </a:rPr>
              <a:t> dh </a:t>
            </a:r>
            <a:r>
              <a:rPr lang="en-US" sz="2900" dirty="0" err="1" smtClean="0">
                <a:latin typeface="Kruti Dev 010" pitchFamily="2" charset="0"/>
              </a:rPr>
              <a:t>tkWp</a:t>
            </a:r>
            <a:r>
              <a:rPr lang="en-US" sz="2900" dirty="0" smtClean="0">
                <a:latin typeface="Kruti Dev 010" pitchFamily="2" charset="0"/>
              </a:rPr>
              <a:t> dh </a:t>
            </a:r>
            <a:r>
              <a:rPr lang="en-US" sz="2900" dirty="0" err="1" smtClean="0">
                <a:latin typeface="Kruti Dev 010" pitchFamily="2" charset="0"/>
              </a:rPr>
              <a:t>tkuh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gSA</a:t>
            </a:r>
            <a:r>
              <a:rPr lang="en-US" sz="2900" dirty="0" smtClean="0">
                <a:latin typeface="Kruti Dev 010" pitchFamily="2" charset="0"/>
              </a:rPr>
              <a:t> </a:t>
            </a:r>
          </a:p>
          <a:p>
            <a:pPr marL="363538" indent="-363538" algn="just" eaLnBrk="1" hangingPunct="1">
              <a:lnSpc>
                <a:spcPct val="125000"/>
              </a:lnSpc>
              <a:buFont typeface="Wingdings" pitchFamily="2" charset="2"/>
              <a:buChar char="Ø"/>
            </a:pPr>
            <a:r>
              <a:rPr lang="en-US" sz="2900" dirty="0" err="1" smtClean="0">
                <a:latin typeface="Kruti Dev 010" pitchFamily="2" charset="0"/>
              </a:rPr>
              <a:t>Tky</a:t>
            </a:r>
            <a:r>
              <a:rPr lang="en-US" sz="2900" dirty="0" smtClean="0">
                <a:latin typeface="Kruti Dev 010" pitchFamily="2" charset="0"/>
              </a:rPr>
              <a:t> dh </a:t>
            </a:r>
            <a:r>
              <a:rPr lang="en-US" sz="2900" dirty="0" err="1" smtClean="0">
                <a:latin typeface="Kruti Dev 010" pitchFamily="2" charset="0"/>
              </a:rPr>
              <a:t>tkWp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gsrq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lSEiy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m0iz0iznw’k.k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fu;a</a:t>
            </a:r>
            <a:r>
              <a:rPr lang="en-US" sz="2900" dirty="0" smtClean="0">
                <a:latin typeface="Kruti Dev 010" pitchFamily="2" charset="0"/>
              </a:rPr>
              <a:t>=.k </a:t>
            </a:r>
            <a:r>
              <a:rPr lang="en-US" sz="2900" dirty="0" err="1" smtClean="0">
                <a:latin typeface="Kruti Dev 010" pitchFamily="2" charset="0"/>
              </a:rPr>
              <a:t>cksMZ</a:t>
            </a:r>
            <a:r>
              <a:rPr lang="en-US" sz="2900" dirty="0" smtClean="0">
                <a:latin typeface="Kruti Dev 010" pitchFamily="2" charset="0"/>
              </a:rPr>
              <a:t> }</a:t>
            </a:r>
            <a:r>
              <a:rPr lang="en-US" sz="2900" dirty="0" err="1" smtClean="0">
                <a:latin typeface="Kruti Dev 010" pitchFamily="2" charset="0"/>
              </a:rPr>
              <a:t>kjk</a:t>
            </a:r>
            <a:r>
              <a:rPr lang="en-US" sz="2900" dirty="0" smtClean="0">
                <a:latin typeface="Kruti Dev 010" pitchFamily="2" charset="0"/>
              </a:rPr>
              <a:t> fu/</a:t>
            </a:r>
            <a:r>
              <a:rPr lang="en-US" sz="2900" dirty="0" err="1" smtClean="0">
                <a:latin typeface="Kruti Dev 010" pitchFamily="2" charset="0"/>
              </a:rPr>
              <a:t>kkZfjr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fof</a:t>
            </a:r>
            <a:r>
              <a:rPr lang="en-US" sz="2900" dirty="0" smtClean="0">
                <a:latin typeface="Kruti Dev 010" pitchFamily="2" charset="0"/>
              </a:rPr>
              <a:t>/k </a:t>
            </a:r>
            <a:r>
              <a:rPr lang="en-US" sz="2900" dirty="0" err="1" smtClean="0">
                <a:latin typeface="Kruti Dev 010" pitchFamily="2" charset="0"/>
              </a:rPr>
              <a:t>dk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vuqikyu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dj</a:t>
            </a:r>
            <a:r>
              <a:rPr lang="en-US" sz="2900" dirty="0" smtClean="0">
                <a:latin typeface="Kruti Dev 010" pitchFamily="2" charset="0"/>
              </a:rPr>
              <a:t> ,d= </a:t>
            </a:r>
            <a:r>
              <a:rPr lang="en-US" sz="2900" dirty="0" err="1" smtClean="0">
                <a:latin typeface="Kruti Dev 010" pitchFamily="2" charset="0"/>
              </a:rPr>
              <a:t>fd;s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tk;saxsA</a:t>
            </a:r>
            <a:endParaRPr lang="en-US" sz="2900" dirty="0" smtClean="0">
              <a:latin typeface="Kruti Dev 010" pitchFamily="2" charset="0"/>
            </a:endParaRPr>
          </a:p>
          <a:p>
            <a:pPr marL="363538" indent="-363538" algn="just" eaLnBrk="1" hangingPunct="1">
              <a:lnSpc>
                <a:spcPct val="125000"/>
              </a:lnSpc>
              <a:buFont typeface="Wingdings" pitchFamily="2" charset="2"/>
              <a:buChar char="Ø"/>
            </a:pPr>
            <a:r>
              <a:rPr lang="en-US" sz="2900" dirty="0" smtClean="0">
                <a:latin typeface="Kruti Dev 010" pitchFamily="2" charset="0"/>
              </a:rPr>
              <a:t>,d= </a:t>
            </a:r>
            <a:r>
              <a:rPr lang="en-US" sz="2900" dirty="0" err="1" smtClean="0">
                <a:latin typeface="Kruti Dev 010" pitchFamily="2" charset="0"/>
              </a:rPr>
              <a:t>lSEiy</a:t>
            </a:r>
            <a:r>
              <a:rPr lang="en-US" sz="2900" dirty="0" smtClean="0">
                <a:latin typeface="Kruti Dev 010" pitchFamily="2" charset="0"/>
              </a:rPr>
              <a:t> dh </a:t>
            </a:r>
            <a:r>
              <a:rPr lang="en-US" sz="2900" dirty="0" err="1" smtClean="0">
                <a:latin typeface="Kruti Dev 010" pitchFamily="2" charset="0"/>
              </a:rPr>
              <a:t>tkWp</a:t>
            </a:r>
            <a:r>
              <a:rPr lang="en-US" sz="2900" dirty="0" smtClean="0">
                <a:latin typeface="Kruti Dev 010" pitchFamily="2" charset="0"/>
              </a:rPr>
              <a:t> ,</a:t>
            </a:r>
            <a:r>
              <a:rPr lang="en-US" sz="2900" dirty="0" err="1" smtClean="0">
                <a:latin typeface="Kruti Dev 010" pitchFamily="2" charset="0"/>
              </a:rPr>
              <a:t>u0,0ch0,y0</a:t>
            </a:r>
            <a:r>
              <a:rPr lang="en-US" sz="2900" dirty="0" smtClean="0">
                <a:latin typeface="Kruti Dev 010" pitchFamily="2" charset="0"/>
              </a:rPr>
              <a:t> dh </a:t>
            </a:r>
            <a:r>
              <a:rPr lang="en-US" sz="2900" dirty="0" err="1" smtClean="0">
                <a:latin typeface="Kruti Dev 010" pitchFamily="2" charset="0"/>
              </a:rPr>
              <a:t>lfVZQkbM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vFkok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m0iz0iznw’k.k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fu;a</a:t>
            </a:r>
            <a:r>
              <a:rPr lang="en-US" sz="2900" dirty="0" smtClean="0">
                <a:latin typeface="Kruti Dev 010" pitchFamily="2" charset="0"/>
              </a:rPr>
              <a:t>=.k </a:t>
            </a:r>
            <a:r>
              <a:rPr lang="en-US" sz="2900" dirty="0" err="1" smtClean="0">
                <a:latin typeface="Kruti Dev 010" pitchFamily="2" charset="0"/>
              </a:rPr>
              <a:t>cksMZ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ySc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esa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djk;h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tk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ldsxhA</a:t>
            </a:r>
            <a:endParaRPr lang="en-US" sz="2900" dirty="0" smtClean="0">
              <a:latin typeface="Kruti Dev 010" pitchFamily="2" charset="0"/>
            </a:endParaRPr>
          </a:p>
          <a:p>
            <a:pPr marL="363538" indent="-363538" algn="just" eaLnBrk="1" hangingPunct="1">
              <a:lnSpc>
                <a:spcPct val="125000"/>
              </a:lnSpc>
              <a:buFont typeface="Wingdings" pitchFamily="2" charset="2"/>
              <a:buChar char="Ø"/>
            </a:pPr>
            <a:r>
              <a:rPr lang="en-US" sz="2900" dirty="0" smtClean="0">
                <a:latin typeface="Kruti Dev 010" pitchFamily="2" charset="0"/>
              </a:rPr>
              <a:t>,u0,0ch0,y0 dh </a:t>
            </a:r>
            <a:r>
              <a:rPr lang="en-US" sz="2900" dirty="0" err="1" smtClean="0">
                <a:latin typeface="Kruti Dev 010" pitchFamily="2" charset="0"/>
              </a:rPr>
              <a:t>lfVZQkbM</a:t>
            </a:r>
            <a:r>
              <a:rPr lang="en-US" sz="2900" dirty="0" smtClean="0">
                <a:latin typeface="Kruti Dev 010" pitchFamily="2" charset="0"/>
              </a:rPr>
              <a:t> </a:t>
            </a:r>
            <a:r>
              <a:rPr lang="en-US" sz="2900" dirty="0" err="1" smtClean="0">
                <a:latin typeface="Kruti Dev 010" pitchFamily="2" charset="0"/>
              </a:rPr>
              <a:t>ySc</a:t>
            </a:r>
            <a:r>
              <a:rPr lang="en-US" sz="2900" dirty="0" smtClean="0">
                <a:latin typeface="Kruti Dev 010" pitchFamily="2" charset="0"/>
              </a:rPr>
              <a:t> dh </a:t>
            </a:r>
            <a:r>
              <a:rPr lang="en-US" sz="2900" dirty="0" err="1" smtClean="0">
                <a:latin typeface="Kruti Dev 010" pitchFamily="2" charset="0"/>
              </a:rPr>
              <a:t>lwph</a:t>
            </a:r>
            <a:r>
              <a:rPr lang="en-US" sz="2800" dirty="0" smtClean="0">
                <a:latin typeface="Kruti Dev 010" pitchFamily="2" charset="0"/>
              </a:rPr>
              <a:t> m0iz0 </a:t>
            </a:r>
            <a:r>
              <a:rPr lang="en-US" sz="2800" dirty="0" err="1" smtClean="0">
                <a:latin typeface="Kruti Dev 010" pitchFamily="2" charset="0"/>
              </a:rPr>
              <a:t>iznw’k.k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fu;a</a:t>
            </a:r>
            <a:r>
              <a:rPr lang="en-US" sz="2800" dirty="0" smtClean="0">
                <a:latin typeface="Kruti Dev 010" pitchFamily="2" charset="0"/>
              </a:rPr>
              <a:t>=.k </a:t>
            </a:r>
            <a:r>
              <a:rPr lang="en-US" sz="2800" dirty="0" err="1" smtClean="0">
                <a:latin typeface="Kruti Dev 010" pitchFamily="2" charset="0"/>
              </a:rPr>
              <a:t>cksMZ</a:t>
            </a:r>
            <a:r>
              <a:rPr lang="en-US" sz="2800" dirty="0" smtClean="0">
                <a:latin typeface="Kruti Dev 010" pitchFamily="2" charset="0"/>
              </a:rPr>
              <a:t> ds </a:t>
            </a:r>
            <a:r>
              <a:rPr lang="en-US" sz="2800" dirty="0" err="1" smtClean="0">
                <a:latin typeface="Kruti Dev 010" pitchFamily="2" charset="0"/>
              </a:rPr>
              <a:t>osc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iksVZy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IN" sz="2000" dirty="0" err="1" smtClean="0">
                <a:hlinkClick r:id="rId2"/>
              </a:rPr>
              <a:t>http://www.upecp.in/WetlandMgmtPlan.aspx#</a:t>
            </a:r>
            <a:r>
              <a:rPr lang="en-IN" sz="2000" dirty="0" smtClean="0">
                <a:hlinkClick r:id="rId2"/>
              </a:rPr>
              <a:t> </a:t>
            </a:r>
            <a:r>
              <a:rPr lang="en-IN" sz="2000" dirty="0" smtClean="0"/>
              <a:t> </a:t>
            </a:r>
            <a:r>
              <a:rPr lang="en-US" sz="2800" dirty="0" err="1" smtClean="0">
                <a:latin typeface="Kruti Dev 010" pitchFamily="2" charset="0"/>
              </a:rPr>
              <a:t>esa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miyC</a:t>
            </a:r>
            <a:r>
              <a:rPr lang="en-US" sz="2800" dirty="0" smtClean="0">
                <a:latin typeface="Kruti Dev 010" pitchFamily="2" charset="0"/>
              </a:rPr>
              <a:t>/k </a:t>
            </a:r>
            <a:r>
              <a:rPr lang="en-US" sz="2800" dirty="0" err="1" smtClean="0">
                <a:latin typeface="Kruti Dev 010" pitchFamily="2" charset="0"/>
              </a:rPr>
              <a:t>gSA</a:t>
            </a:r>
            <a:r>
              <a:rPr lang="en-US" sz="2800" dirty="0" smtClean="0">
                <a:latin typeface="Kruti Dev 010" pitchFamily="2" charset="0"/>
              </a:rPr>
              <a:t> </a:t>
            </a:r>
            <a:endParaRPr lang="en-US" sz="2900" dirty="0" smtClean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23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 descr="Content Placeholder 1"/>
          <p:cNvSpPr>
            <a:spLocks noGrp="1" noChangeArrowheads="1"/>
          </p:cNvSpPr>
          <p:nvPr>
            <p:ph type="body" idx="1"/>
          </p:nvPr>
        </p:nvSpPr>
        <p:spPr>
          <a:xfrm>
            <a:off x="642910" y="1219200"/>
            <a:ext cx="7929618" cy="4800600"/>
          </a:xfrm>
        </p:spPr>
        <p:txBody>
          <a:bodyPr/>
          <a:lstStyle/>
          <a:p>
            <a:pPr marL="0" indent="0" defTabSz="803275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sz="2600" b="1" dirty="0" err="1" smtClean="0">
                <a:latin typeface="Kruti Dev 010" pitchFamily="2" charset="0"/>
                <a:sym typeface="KrutiDev010"/>
              </a:rPr>
              <a:t>¼d½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lkEkkU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; 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izpkyd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&amp;                                         </a:t>
            </a:r>
            <a:endParaRPr lang="en-US" sz="2600" dirty="0">
              <a:latin typeface="Kruti Dev 010" pitchFamily="2" charset="0"/>
              <a:sym typeface="KrutiDev010"/>
            </a:endParaRPr>
          </a:p>
          <a:p>
            <a:pPr marL="0" indent="0" defTabSz="803275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en-US" sz="1800" dirty="0" smtClean="0">
              <a:latin typeface="Kruti Dev 010" pitchFamily="2" charset="0"/>
              <a:sym typeface="KrutiDev010"/>
            </a:endParaRPr>
          </a:p>
          <a:p>
            <a:pPr marL="400050" lvl="1" indent="0" defTabSz="803275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sz="2600" b="1" dirty="0" smtClean="0">
                <a:latin typeface="Kruti Dev 010" pitchFamily="2" charset="0"/>
                <a:sym typeface="KrutiDev010"/>
              </a:rPr>
              <a:t>1-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	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QhYM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iSjkehVlZ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%&amp;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rkieku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ih-,p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-] ?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kqfyr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vkDlhtuA</a:t>
            </a:r>
            <a:endParaRPr lang="en-US" sz="2600" dirty="0" smtClean="0">
              <a:latin typeface="Kruti Dev 010" pitchFamily="2" charset="0"/>
              <a:sym typeface="KrutiDev010"/>
            </a:endParaRPr>
          </a:p>
          <a:p>
            <a:pPr lvl="1" defTabSz="803275">
              <a:lnSpc>
                <a:spcPct val="80000"/>
              </a:lnSpc>
              <a:spcBef>
                <a:spcPct val="0"/>
              </a:spcBef>
              <a:defRPr/>
            </a:pPr>
            <a:endParaRPr lang="en-US" sz="2600" dirty="0" smtClean="0">
              <a:latin typeface="Kruti Dev 010" pitchFamily="2" charset="0"/>
              <a:sym typeface="KrutiDev010"/>
            </a:endParaRPr>
          </a:p>
          <a:p>
            <a:pPr marL="804863" lvl="1" indent="-404813" algn="just" defTabSz="803275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sz="2600" b="1" dirty="0" smtClean="0">
                <a:latin typeface="Kruti Dev 010" pitchFamily="2" charset="0"/>
                <a:sym typeface="KrutiDev010"/>
              </a:rPr>
              <a:t>2-	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ySc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iSjkehVlZ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%&amp;ch0vks0Mh0] lh0vks0Mh0]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lkWfyM~l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¼VksVy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lLisaMsM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lkWfyM~l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VksVy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fMtkYoM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lkWfyM~l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VksVy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lkWfyM½]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QkLQsV&amp;QkLQksjl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lYQsV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lksfM;e</a:t>
            </a:r>
            <a:r>
              <a:rPr lang="en-US" sz="2600" smtClean="0">
                <a:latin typeface="Kruti Dev 010" pitchFamily="2" charset="0"/>
                <a:sym typeface="KrutiDev010"/>
              </a:rPr>
              <a:t>] ikSVsf'k;e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cksjkWu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DyksjkbM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¶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yksjkbM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veksfudy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ukbVªkstu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ukbVªsV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ukbVªkbV</a:t>
            </a:r>
            <a:r>
              <a:rPr lang="en-US" sz="2600" smtClean="0">
                <a:latin typeface="Kruti Dev 010" pitchFamily="2" charset="0"/>
                <a:sym typeface="KrutiDev010"/>
              </a:rPr>
              <a:t>] dSfY'k;e] eSxuhf'k;e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,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YdsfuVh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VjfcfMVh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dUMDVhfoVh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err="1" smtClean="0">
                <a:latin typeface="Kruti Dev 010" pitchFamily="2" charset="0"/>
                <a:sym typeface="KrutiDev010"/>
              </a:rPr>
              <a:t>VksVy</a:t>
            </a:r>
            <a:r>
              <a:rPr lang="en-US" sz="2600" smtClean="0">
                <a:latin typeface="Kruti Dev 010" pitchFamily="2" charset="0"/>
                <a:sym typeface="KrutiDev010"/>
              </a:rPr>
              <a:t> gkMZus'k</a:t>
            </a:r>
            <a:endParaRPr lang="en-US" sz="2600" dirty="0" smtClean="0">
              <a:latin typeface="Kruti Dev 010" pitchFamily="2" charset="0"/>
              <a:sym typeface="KrutiDev010"/>
            </a:endParaRPr>
          </a:p>
          <a:p>
            <a:pPr defTabSz="803275">
              <a:lnSpc>
                <a:spcPct val="80000"/>
              </a:lnSpc>
              <a:spcBef>
                <a:spcPct val="0"/>
              </a:spcBef>
              <a:defRPr/>
            </a:pPr>
            <a:endParaRPr lang="en-US" sz="2600" dirty="0" smtClean="0">
              <a:latin typeface="Kruti Dev 010" pitchFamily="2" charset="0"/>
              <a:sym typeface="KrutiDev010"/>
            </a:endParaRPr>
          </a:p>
          <a:p>
            <a:pPr marL="0" indent="0" defTabSz="803275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sz="2600" b="1" dirty="0" smtClean="0">
                <a:latin typeface="Kruti Dev 010" pitchFamily="2" charset="0"/>
                <a:sym typeface="KrutiDev010"/>
              </a:rPr>
              <a:t>¼[k½ 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gSohesVYl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%&amp;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ysM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dkWij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dzksfe;e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vklsZfud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vkbju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ftad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vkfn</a:t>
            </a:r>
            <a:endParaRPr lang="en-US" sz="2600" dirty="0" smtClean="0">
              <a:latin typeface="Kruti Dev 010" pitchFamily="2" charset="0"/>
              <a:sym typeface="KrutiDev010"/>
            </a:endParaRPr>
          </a:p>
          <a:p>
            <a:pPr marL="0" indent="0" defTabSz="803275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sz="2600" b="1" dirty="0" smtClean="0">
                <a:latin typeface="Kruti Dev 010" pitchFamily="2" charset="0"/>
                <a:sym typeface="KrutiDev010"/>
              </a:rPr>
              <a:t>¼x½ 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isLVhlkbM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%&amp;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MhMhVh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oh,plh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vkfn</a:t>
            </a:r>
            <a:endParaRPr lang="en-US" sz="2600" dirty="0" smtClean="0">
              <a:latin typeface="Kruti Dev 010" pitchFamily="2" charset="0"/>
              <a:sym typeface="KrutiDev010"/>
            </a:endParaRPr>
          </a:p>
          <a:p>
            <a:pPr marL="0" indent="0" defTabSz="803275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sz="2600" b="1" dirty="0" err="1" smtClean="0">
                <a:latin typeface="Kruti Dev 010" pitchFamily="2" charset="0"/>
                <a:sym typeface="KrutiDev010"/>
              </a:rPr>
              <a:t>¼?k½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ck;ksykWftdy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b="1" dirty="0" err="1" smtClean="0">
                <a:latin typeface="Kruti Dev 010" pitchFamily="2" charset="0"/>
                <a:sym typeface="KrutiDev010"/>
              </a:rPr>
              <a:t>izpkyd</a:t>
            </a:r>
            <a:r>
              <a:rPr lang="en-US" sz="2600" b="1" dirty="0" smtClean="0">
                <a:latin typeface="Kruti Dev 010" pitchFamily="2" charset="0"/>
                <a:sym typeface="KrutiDev010"/>
              </a:rPr>
              <a:t>%&amp;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VksVy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dksyhQkeZ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Qhdy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dksyhQkeZ</a:t>
            </a:r>
            <a:endParaRPr lang="en-US" sz="2600" dirty="0" smtClean="0">
              <a:latin typeface="Kruti Dev 010" pitchFamily="2" charset="0"/>
              <a:sym typeface="KrutiDev010"/>
            </a:endParaRPr>
          </a:p>
          <a:p>
            <a:pPr marL="0" indent="0" defTabSz="803275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en-US" sz="2600" dirty="0" smtClean="0">
              <a:latin typeface="Kruti Dev 010" pitchFamily="2" charset="0"/>
              <a:sym typeface="KrutiDev010"/>
            </a:endParaRPr>
          </a:p>
        </p:txBody>
      </p:sp>
      <p:sp>
        <p:nvSpPr>
          <p:cNvPr id="11266" name="Rectangle 2" descr="Title 2"/>
          <p:cNvSpPr>
            <a:spLocks noGrp="1" noChangeArrowheads="1"/>
          </p:cNvSpPr>
          <p:nvPr>
            <p:ph type="title"/>
          </p:nvPr>
        </p:nvSpPr>
        <p:spPr>
          <a:xfrm>
            <a:off x="459982" y="117984"/>
            <a:ext cx="8229600" cy="944563"/>
          </a:xfrm>
        </p:spPr>
        <p:txBody>
          <a:bodyPr/>
          <a:lstStyle/>
          <a:p>
            <a:pPr defTabSz="803275">
              <a:defRPr/>
            </a:pPr>
            <a:r>
              <a:rPr lang="en-US" sz="3600" b="1" dirty="0" err="1" smtClean="0">
                <a:solidFill>
                  <a:srgbClr val="008000"/>
                </a:solidFill>
                <a:latin typeface="Kruti Dev 010" pitchFamily="2" charset="0"/>
              </a:rPr>
              <a:t>Tky</a:t>
            </a:r>
            <a:r>
              <a:rPr lang="en-US" sz="3600" b="1" dirty="0" smtClean="0">
                <a:solidFill>
                  <a:srgbClr val="008000"/>
                </a:solidFill>
                <a:latin typeface="Kruti Dev 010" pitchFamily="2" charset="0"/>
              </a:rPr>
              <a:t> dh </a:t>
            </a:r>
            <a:r>
              <a:rPr lang="en-US" sz="3600" b="1" dirty="0" err="1" smtClean="0">
                <a:solidFill>
                  <a:srgbClr val="008000"/>
                </a:solidFill>
                <a:latin typeface="Kruti Dev 010" pitchFamily="2" charset="0"/>
              </a:rPr>
              <a:t>xq.koRrk</a:t>
            </a:r>
            <a:r>
              <a:rPr lang="en-US" sz="3600" b="1" dirty="0" smtClean="0">
                <a:solidFill>
                  <a:srgbClr val="008000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Kruti Dev 010" pitchFamily="2" charset="0"/>
              </a:rPr>
              <a:t>tkWp</a:t>
            </a:r>
            <a:r>
              <a:rPr lang="en-US" sz="3600" b="1" dirty="0" smtClean="0">
                <a:solidFill>
                  <a:srgbClr val="008000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Kruti Dev 010" pitchFamily="2" charset="0"/>
              </a:rPr>
              <a:t>ls</a:t>
            </a:r>
            <a:r>
              <a:rPr lang="en-US" sz="3600" b="1" dirty="0" smtClean="0">
                <a:solidFill>
                  <a:srgbClr val="008000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Kruti Dev 010" pitchFamily="2" charset="0"/>
              </a:rPr>
              <a:t>lacaf</a:t>
            </a:r>
            <a:r>
              <a:rPr lang="en-US" sz="3600" b="1" dirty="0" smtClean="0">
                <a:solidFill>
                  <a:srgbClr val="008000"/>
                </a:solidFill>
                <a:latin typeface="Kruti Dev 010" pitchFamily="2" charset="0"/>
              </a:rPr>
              <a:t>/</a:t>
            </a:r>
            <a:r>
              <a:rPr lang="en-US" sz="3600" b="1" dirty="0" err="1" smtClean="0">
                <a:solidFill>
                  <a:srgbClr val="008000"/>
                </a:solidFill>
                <a:latin typeface="Kruti Dev 010" pitchFamily="2" charset="0"/>
              </a:rPr>
              <a:t>kr</a:t>
            </a:r>
            <a:r>
              <a:rPr lang="en-US" sz="3600" b="1" dirty="0" smtClean="0">
                <a:solidFill>
                  <a:srgbClr val="008000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Kruti Dev 010" pitchFamily="2" charset="0"/>
              </a:rPr>
              <a:t>izpkyd</a:t>
            </a:r>
            <a:endParaRPr lang="en-US" sz="3600" b="1" dirty="0" smtClean="0">
              <a:solidFill>
                <a:srgbClr val="008000"/>
              </a:solidFill>
              <a:latin typeface="Kruti Dev 010" pitchFamily="2" charset="0"/>
              <a:ea typeface="+mn-ea"/>
              <a:cs typeface="+mn-cs"/>
              <a:sym typeface="KrutiDev010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24</a:t>
            </a:fld>
            <a:endParaRPr lang="en-I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descr="Title 2"/>
          <p:cNvSpPr>
            <a:spLocks noGrp="1" noChangeArrowheads="1"/>
          </p:cNvSpPr>
          <p:nvPr>
            <p:ph type="title"/>
          </p:nvPr>
        </p:nvSpPr>
        <p:spPr>
          <a:xfrm>
            <a:off x="357158" y="500042"/>
            <a:ext cx="8229600" cy="944563"/>
          </a:xfrm>
        </p:spPr>
        <p:txBody>
          <a:bodyPr/>
          <a:lstStyle/>
          <a:p>
            <a:pPr defTabSz="547688">
              <a:defRPr/>
            </a:pPr>
            <a:r>
              <a:rPr lang="en-US" sz="2100" dirty="0">
                <a:latin typeface="KrutiDev010" charset="0"/>
                <a:sym typeface="KrutiDev010" charset="0"/>
              </a:rPr>
              <a:t/>
            </a:r>
            <a:br>
              <a:rPr lang="en-US" sz="2100" dirty="0">
                <a:latin typeface="KrutiDev010" charset="0"/>
                <a:sym typeface="KrutiDev010" charset="0"/>
              </a:rPr>
            </a:br>
            <a:r>
              <a:rPr lang="en-US" sz="36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ty</a:t>
            </a:r>
            <a:r>
              <a:rPr lang="en-US" sz="36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6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ds</a:t>
            </a:r>
            <a:r>
              <a:rPr lang="en-US" sz="36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6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uewuksa</a:t>
            </a:r>
            <a:r>
              <a:rPr lang="en-US" sz="36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6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dks</a:t>
            </a:r>
            <a:r>
              <a:rPr lang="en-US" sz="36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,</a:t>
            </a:r>
            <a:r>
              <a:rPr lang="en-US" sz="36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df</a:t>
            </a:r>
            <a:r>
              <a:rPr lang="en-US" sz="36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=r o </a:t>
            </a:r>
            <a:r>
              <a:rPr lang="en-US" sz="36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lajf</a:t>
            </a:r>
            <a:r>
              <a:rPr lang="en-US" sz="36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{</a:t>
            </a:r>
            <a:r>
              <a:rPr lang="en-US" sz="36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kr</a:t>
            </a:r>
            <a:r>
              <a:rPr lang="en-US" sz="36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6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djus</a:t>
            </a:r>
            <a:r>
              <a:rPr lang="en-US" sz="36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dh </a:t>
            </a:r>
            <a:r>
              <a:rPr lang="en-US" sz="36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fof</a:t>
            </a:r>
            <a:r>
              <a:rPr lang="en-US" sz="36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/k</a:t>
            </a:r>
            <a:r>
              <a:rPr lang="en-US" sz="40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/>
            </a:r>
            <a:br>
              <a:rPr lang="en-US" sz="40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</a:br>
            <a:r>
              <a:rPr lang="en-US" sz="2400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/>
            </a:r>
            <a:br>
              <a:rPr lang="en-US" sz="2400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</a:br>
            <a:endParaRPr lang="en-US" sz="2400" dirty="0" smtClean="0">
              <a:latin typeface="Kruti Dev 010" pitchFamily="2" charset="0"/>
              <a:ea typeface="+mn-ea"/>
              <a:cs typeface="+mn-cs"/>
              <a:sym typeface="KrutiDev010" charset="0"/>
            </a:endParaRPr>
          </a:p>
        </p:txBody>
      </p:sp>
      <p:graphicFrame>
        <p:nvGraphicFramePr>
          <p:cNvPr id="1229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215227"/>
              </p:ext>
            </p:extLst>
          </p:nvPr>
        </p:nvGraphicFramePr>
        <p:xfrm>
          <a:off x="500034" y="1357298"/>
          <a:ext cx="8001000" cy="4604250"/>
        </p:xfrm>
        <a:graphic>
          <a:graphicData uri="http://schemas.openxmlformats.org/drawingml/2006/table">
            <a:tbl>
              <a:tblPr/>
              <a:tblGrid>
                <a:gridCol w="727364"/>
                <a:gridCol w="2130137"/>
                <a:gridCol w="1571624"/>
                <a:gridCol w="1643063"/>
                <a:gridCol w="1928812"/>
              </a:tblGrid>
              <a:tr h="8109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dz0l0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KrutiDev010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izpkyd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ty uewuksa dh ek=k</a:t>
                      </a:r>
                      <a:endParaRPr lang="en-US" sz="2400" b="1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daVsuj</a:t>
                      </a:r>
                      <a:endParaRPr lang="en-US" sz="2400" b="1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laj{k.k</a:t>
                      </a:r>
                      <a:endParaRPr lang="en-US" sz="2400" b="1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047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Lucida Sans Unicode" pitchFamily="34" charset="0"/>
                        </a:rPr>
                        <a:t>1</a:t>
                      </a: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lekU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;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izpkyd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2-5 yhVj</a:t>
                      </a:r>
                      <a:endParaRPr lang="en-US" sz="2400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IykfLVd</a:t>
                      </a:r>
                      <a:endParaRPr lang="en-US" sz="2400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4 fMxzh lasVhxzsM </a:t>
                      </a:r>
                      <a:r>
                        <a:rPr lang="en-US" sz="2400" kern="120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vkbl </a:t>
                      </a:r>
                      <a:r>
                        <a:rPr lang="en-US" sz="2400" kern="120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izhtsos'ku</a:t>
                      </a:r>
                      <a:endParaRPr lang="en-US" sz="2400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</a:tr>
              <a:tr h="8109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Lucida Sans Unicode" pitchFamily="34" charset="0"/>
                        </a:rPr>
                        <a:t>2</a:t>
                      </a: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gSoh esVYl</a:t>
                      </a:r>
                      <a:endParaRPr lang="en-US" sz="2400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1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yhVj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IykfLVd</a:t>
                      </a: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rFkk Xykl</a:t>
                      </a: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ukbfVªd ,flM ih0,p0 2 ls de</a:t>
                      </a:r>
                      <a:endParaRPr lang="en-US" sz="2400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</a:tr>
              <a:tr h="887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Lucida Sans Unicode" pitchFamily="34" charset="0"/>
                        </a:rPr>
                        <a:t>3</a:t>
                      </a: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isLVhlkbM</a:t>
                      </a:r>
                      <a:endParaRPr lang="en-US" sz="2400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1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yhVj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vEcj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dyj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Xykl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ckWVy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4 fMxzh lasVhxzsM </a:t>
                      </a:r>
                      <a:r>
                        <a:rPr lang="en-US" sz="2400" kern="120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vkbl </a:t>
                      </a:r>
                      <a:r>
                        <a:rPr lang="en-US" sz="2400" kern="120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izhtsos'ku</a:t>
                      </a:r>
                      <a:endParaRPr lang="en-US" sz="2400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KrutiDev010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ECD"/>
                    </a:solidFill>
                  </a:tcPr>
                </a:tc>
              </a:tr>
              <a:tr h="11904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Lucida Sans Unicode" pitchFamily="34" charset="0"/>
                        </a:rPr>
                        <a:t>4</a:t>
                      </a: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VksVy dksyhQkeZ rFkk Qhdy dksyhQkeZ</a:t>
                      </a:r>
                      <a:endParaRPr lang="en-US" sz="2400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125 eh0yh0</a:t>
                      </a:r>
                      <a:endParaRPr lang="en-US" sz="2400" kern="1200" dirty="0" err="1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vlaØfer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 125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eh0yh0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Xykl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ckVy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Lucida Sans Unicode" pitchFamily="34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4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fMxzh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lasVhxzsM</a:t>
                      </a: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 </a:t>
                      </a:r>
                      <a:r>
                        <a:rPr lang="en-US" sz="2400" kern="120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vkbl</a:t>
                      </a:r>
                      <a:r>
                        <a:rPr lang="en-US" sz="2400" kern="120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  <a:sym typeface="KrutiDev010" charset="0"/>
                        </a:rPr>
                        <a:t> izhtsos'ku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  <a:sym typeface="KrutiDev010" charset="0"/>
                      </a:endParaRPr>
                    </a:p>
                  </a:txBody>
                  <a:tcPr marL="45720" marR="45720" marT="34566" marB="3456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7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25</a:t>
            </a:fld>
            <a:endParaRPr lang="en-I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249363"/>
          </a:xfrm>
        </p:spPr>
        <p:txBody>
          <a:bodyPr/>
          <a:lstStyle/>
          <a:p>
            <a:r>
              <a:rPr lang="en-IN" sz="3600" b="1" smtClean="0">
                <a:latin typeface="Kruti Dev 010" pitchFamily="2" charset="0"/>
              </a:rPr>
              <a:t>iznwf"kr </a:t>
            </a:r>
            <a:r>
              <a:rPr lang="en-IN" sz="3600" b="1" dirty="0" err="1" smtClean="0">
                <a:latin typeface="Kruti Dev 010" pitchFamily="2" charset="0"/>
              </a:rPr>
              <a:t>ty</a:t>
            </a:r>
            <a:r>
              <a:rPr lang="en-IN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  <a:sym typeface="KrutiDev010"/>
              </a:rPr>
              <a:t>ds</a:t>
            </a:r>
            <a:r>
              <a:rPr lang="en-US" sz="3600" b="1" dirty="0" smtClean="0">
                <a:latin typeface="Kruti Dev 010" pitchFamily="2" charset="0"/>
                <a:sym typeface="KrutiDev010"/>
              </a:rPr>
              <a:t> “</a:t>
            </a:r>
            <a:r>
              <a:rPr lang="en-US" sz="3600" b="1" dirty="0" err="1" smtClean="0">
                <a:latin typeface="Kruti Dev 010" pitchFamily="2" charset="0"/>
                <a:sym typeface="KrutiDev010"/>
              </a:rPr>
              <a:t>kks</a:t>
            </a:r>
            <a:r>
              <a:rPr lang="en-US" sz="3600" b="1" dirty="0" smtClean="0">
                <a:latin typeface="Kruti Dev 010" pitchFamily="2" charset="0"/>
                <a:sym typeface="KrutiDev010"/>
              </a:rPr>
              <a:t>/</a:t>
            </a:r>
            <a:r>
              <a:rPr lang="en-US" sz="3600" b="1" dirty="0" err="1" smtClean="0">
                <a:latin typeface="Kruti Dev 010" pitchFamily="2" charset="0"/>
                <a:sym typeface="KrutiDev010"/>
              </a:rPr>
              <a:t>ku</a:t>
            </a:r>
            <a:r>
              <a:rPr lang="en-US" sz="3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3600" b="1" dirty="0" err="1" smtClean="0">
                <a:latin typeface="Kruti Dev 010" pitchFamily="2" charset="0"/>
                <a:sym typeface="KrutiDev010"/>
              </a:rPr>
              <a:t>gsrq</a:t>
            </a:r>
            <a:r>
              <a:rPr lang="en-US" sz="3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3600" b="1" dirty="0" err="1" smtClean="0">
                <a:latin typeface="Kruti Dev 010" pitchFamily="2" charset="0"/>
                <a:sym typeface="KrutiDev010"/>
              </a:rPr>
              <a:t>oSdfYid</a:t>
            </a:r>
            <a:r>
              <a:rPr lang="en-US" sz="3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3600" b="1" dirty="0" err="1" smtClean="0">
                <a:latin typeface="Kruti Dev 010" pitchFamily="2" charset="0"/>
                <a:sym typeface="KrutiDev010"/>
              </a:rPr>
              <a:t>LoLFkkuh</a:t>
            </a:r>
            <a:r>
              <a:rPr lang="en-US" sz="3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b="1" dirty="0" smtClean="0">
                <a:sym typeface="Times New Roman" pitchFamily="18" charset="0"/>
              </a:rPr>
              <a:t>(In situ) </a:t>
            </a:r>
            <a:r>
              <a:rPr lang="en-US" sz="3600" b="1" dirty="0" err="1" smtClean="0">
                <a:latin typeface="Kruti Dev 010" pitchFamily="2" charset="0"/>
                <a:sym typeface="KrutiDev010"/>
              </a:rPr>
              <a:t>TkSfod</a:t>
            </a:r>
            <a:r>
              <a:rPr lang="en-US" sz="3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3600" b="1" dirty="0" err="1" smtClean="0">
                <a:latin typeface="Kruti Dev 010" pitchFamily="2" charset="0"/>
                <a:sym typeface="KrutiDev010"/>
              </a:rPr>
              <a:t>mipkj</a:t>
            </a:r>
            <a:r>
              <a:rPr lang="en-US" sz="36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3600" b="1" dirty="0" err="1" smtClean="0">
                <a:latin typeface="Kruti Dev 010" pitchFamily="2" charset="0"/>
                <a:sym typeface="KrutiDev010"/>
              </a:rPr>
              <a:t>rduhdh</a:t>
            </a:r>
            <a:endParaRPr lang="en-IN" sz="5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/>
          <a:lstStyle/>
          <a:p>
            <a:pPr marL="900113" indent="-53975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000" dirty="0" smtClean="0">
              <a:latin typeface="Kruti Dev 010" pitchFamily="2" charset="0"/>
              <a:sym typeface="KrutiDev010" charset="0"/>
            </a:endParaRPr>
          </a:p>
          <a:p>
            <a:pPr marL="360363" indent="0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>
                <a:latin typeface="Kruti Dev 010" pitchFamily="2" charset="0"/>
                <a:sym typeface="KrutiDev010" charset="0"/>
              </a:rPr>
              <a:t>1</a:t>
            </a:r>
            <a:r>
              <a:rPr lang="en-US" sz="3600" dirty="0">
                <a:latin typeface="Kruti Dev 010" pitchFamily="2" charset="0"/>
                <a:sym typeface="KrutiDev010"/>
              </a:rPr>
              <a:t>&amp;</a:t>
            </a:r>
            <a:r>
              <a:rPr lang="en-US" sz="3600" b="1" dirty="0">
                <a:latin typeface="Kruti Dev 010" pitchFamily="2" charset="0"/>
                <a:sym typeface="KrutiDev010" charset="0"/>
              </a:rPr>
              <a:t> </a:t>
            </a:r>
            <a:r>
              <a:rPr lang="en-US" sz="3600" dirty="0" err="1" smtClean="0">
                <a:latin typeface="Kruti Dev 010" pitchFamily="2" charset="0"/>
                <a:sym typeface="KrutiDev010" charset="0"/>
              </a:rPr>
              <a:t>ikS</a:t>
            </a:r>
            <a:r>
              <a:rPr lang="en-US" sz="3600" dirty="0" smtClean="0">
                <a:latin typeface="Kruti Dev 010" pitchFamily="2" charset="0"/>
                <a:sym typeface="KrutiDev010" charset="0"/>
              </a:rPr>
              <a:t>/</a:t>
            </a:r>
            <a:r>
              <a:rPr lang="en-US" sz="3600" dirty="0" err="1" smtClean="0">
                <a:latin typeface="Kruti Dev 010" pitchFamily="2" charset="0"/>
                <a:sym typeface="KrutiDev010" charset="0"/>
              </a:rPr>
              <a:t>kks</a:t>
            </a:r>
            <a:r>
              <a:rPr lang="en-US" sz="3600" dirty="0" smtClean="0">
                <a:latin typeface="Kruti Dev 010" pitchFamily="2" charset="0"/>
                <a:sym typeface="KrutiDev010" charset="0"/>
              </a:rPr>
              <a:t> }</a:t>
            </a:r>
            <a:r>
              <a:rPr lang="en-US" sz="3600" dirty="0" err="1" smtClean="0">
                <a:latin typeface="Kruti Dev 010" pitchFamily="2" charset="0"/>
                <a:sym typeface="KrutiDev010" charset="0"/>
              </a:rPr>
              <a:t>kjk</a:t>
            </a:r>
            <a:r>
              <a:rPr lang="en-US" sz="36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3600" dirty="0" err="1" smtClean="0">
                <a:latin typeface="Kruti Dev 010" pitchFamily="2" charset="0"/>
                <a:sym typeface="KrutiDev010" charset="0"/>
              </a:rPr>
              <a:t>mipkj</a:t>
            </a:r>
            <a:r>
              <a:rPr lang="en-US" sz="36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3600" dirty="0" err="1" smtClean="0">
                <a:latin typeface="Kruti Dev 010" pitchFamily="2" charset="0"/>
                <a:sym typeface="KrutiDev010" charset="0"/>
              </a:rPr>
              <a:t>rduhdh</a:t>
            </a:r>
            <a:r>
              <a:rPr lang="en-US" sz="36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KrutiDev010" charset="0"/>
              </a:rPr>
              <a:t>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  <a:sym typeface="KrutiDev010" charset="0"/>
              </a:rPr>
              <a:t>Phytoremediation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KrutiDev010" charset="0"/>
              </a:rPr>
              <a:t>)</a:t>
            </a:r>
            <a:endParaRPr lang="en-US" sz="3600" dirty="0" smtClean="0">
              <a:latin typeface="Kruti Dev 010" pitchFamily="2" charset="0"/>
              <a:sym typeface="KrutiDev010" charset="0"/>
            </a:endParaRPr>
          </a:p>
          <a:p>
            <a:pPr marL="900113" indent="-539750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>
                <a:latin typeface="Kruti Dev 010" pitchFamily="2" charset="0"/>
                <a:sym typeface="KrutiDev010" charset="0"/>
              </a:rPr>
              <a:t>2</a:t>
            </a:r>
            <a:r>
              <a:rPr lang="en-US" sz="3600" dirty="0" smtClean="0">
                <a:latin typeface="Kruti Dev 010" pitchFamily="2" charset="0"/>
                <a:sym typeface="KrutiDev010"/>
              </a:rPr>
              <a:t>&amp;</a:t>
            </a:r>
            <a:r>
              <a:rPr lang="en-US" sz="3600" b="1" dirty="0" smtClean="0">
                <a:latin typeface="Kruti Dev 010" pitchFamily="2" charset="0"/>
                <a:sym typeface="KrutiDev010" charset="0"/>
              </a:rPr>
              <a:t>	</a:t>
            </a:r>
            <a:r>
              <a:rPr lang="en-US" sz="3600" dirty="0" err="1" smtClean="0">
                <a:latin typeface="Kruti Dev 010" pitchFamily="2" charset="0"/>
                <a:sym typeface="KrutiDev010" charset="0"/>
              </a:rPr>
              <a:t>fufeZr</a:t>
            </a:r>
            <a:r>
              <a:rPr lang="en-US" sz="36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3600" dirty="0" err="1" smtClean="0">
                <a:latin typeface="Kruti Dev 010" pitchFamily="2" charset="0"/>
                <a:sym typeface="KrutiDev010" charset="0"/>
              </a:rPr>
              <a:t>osVySaM</a:t>
            </a:r>
            <a:r>
              <a:rPr lang="en-US" sz="36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3600" dirty="0" err="1" smtClean="0">
                <a:latin typeface="Kruti Dev 010" pitchFamily="2" charset="0"/>
                <a:sym typeface="KrutiDev010" charset="0"/>
              </a:rPr>
              <a:t>rduhdh</a:t>
            </a:r>
            <a:r>
              <a:rPr lang="en-US" sz="36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KrutiDev010" charset="0"/>
              </a:rPr>
              <a:t>(Constructed Wetland Technique)</a:t>
            </a:r>
            <a:endParaRPr lang="en-US" sz="3600" dirty="0" smtClean="0">
              <a:latin typeface="Times New Roman" pitchFamily="18" charset="0"/>
              <a:cs typeface="Times New Roman" pitchFamily="18" charset="0"/>
              <a:sym typeface="KrutiDev010" charset="0"/>
            </a:endParaRPr>
          </a:p>
          <a:p>
            <a:pPr>
              <a:buFont typeface="Arial" charset="0"/>
              <a:buChar char="•"/>
              <a:defRPr/>
            </a:pPr>
            <a:endParaRPr lang="en-IN" dirty="0"/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26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 descr="Content Placeholder 3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1285860"/>
            <a:ext cx="8305800" cy="2408238"/>
          </a:xfrm>
        </p:spPr>
        <p:txBody>
          <a:bodyPr/>
          <a:lstStyle/>
          <a:p>
            <a:pPr algn="just"/>
            <a:r>
              <a:rPr lang="en-US" sz="2800" dirty="0" err="1" smtClean="0">
                <a:latin typeface="Kruti Dev 010" pitchFamily="2" charset="0"/>
                <a:sym typeface="KrutiDev010"/>
              </a:rPr>
              <a:t>bl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rduhdh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ds }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kjk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e`nk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Hkwfexr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ukyksa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ls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fuLrkfjr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IN" sz="2800" dirty="0" err="1">
                <a:latin typeface="Kruti Dev 010" pitchFamily="2" charset="0"/>
              </a:rPr>
              <a:t>iznwf’kr</a:t>
            </a:r>
            <a:r>
              <a:rPr lang="en-IN" sz="2800" dirty="0">
                <a:latin typeface="Kruti Dev 010" pitchFamily="2" charset="0"/>
              </a:rPr>
              <a:t> </a:t>
            </a:r>
            <a:r>
              <a:rPr lang="en-IN" sz="2800" dirty="0" err="1">
                <a:latin typeface="Kruti Dev 010" pitchFamily="2" charset="0"/>
              </a:rPr>
              <a:t>ty</a:t>
            </a:r>
            <a:r>
              <a:rPr lang="en-US" sz="2800" dirty="0">
                <a:latin typeface="Kruti Dev 010" pitchFamily="2" charset="0"/>
                <a:sym typeface="KrutiDev01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dk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“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kks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/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ku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err="1" smtClean="0">
                <a:latin typeface="Kruti Dev 010" pitchFamily="2" charset="0"/>
                <a:sym typeface="KrutiDev010"/>
              </a:rPr>
              <a:t>dqN</a:t>
            </a:r>
            <a:r>
              <a:rPr lang="en-US" sz="2800" smtClean="0">
                <a:latin typeface="Kruti Dev 010" pitchFamily="2" charset="0"/>
                <a:sym typeface="KrutiDev010"/>
              </a:rPr>
              <a:t> fo'ks’k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iztkfr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ds </a:t>
            </a:r>
            <a:r>
              <a:rPr lang="en-IN" sz="2800" dirty="0" err="1" smtClean="0">
                <a:latin typeface="Kruti Dev 010" pitchFamily="2" charset="0"/>
                <a:sym typeface="KrutiDev010"/>
              </a:rPr>
              <a:t>tyh</a:t>
            </a:r>
            <a:r>
              <a:rPr lang="en-IN" sz="2800" dirty="0" smtClean="0">
                <a:latin typeface="Kruti Dev 010" pitchFamily="2" charset="0"/>
                <a:sym typeface="KrutiDev010"/>
              </a:rPr>
              <a:t>;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ikS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/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kksa</a:t>
            </a:r>
            <a:r>
              <a:rPr lang="en-US" sz="2800" dirty="0">
                <a:latin typeface="Kruti Dev 010" pitchFamily="2" charset="0"/>
                <a:sym typeface="KrutiDev010"/>
              </a:rPr>
              <a:t>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(Aquatic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Macrophytes</a:t>
            </a:r>
            <a:r>
              <a:rPr lang="en-US" sz="2400" dirty="0" smtClean="0">
                <a:latin typeface="Kruti Dev 010" pitchFamily="2" charset="0"/>
                <a:sym typeface="KrutiDev010"/>
              </a:rPr>
              <a:t>½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dirty="0">
                <a:latin typeface="Kruti Dev 010" pitchFamily="2" charset="0"/>
                <a:sym typeface="KrutiDev010"/>
              </a:rPr>
              <a:t>}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kjk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fd;k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tkrk</a:t>
            </a:r>
            <a:r>
              <a:rPr lang="en-US" sz="28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/>
              </a:rPr>
              <a:t>gSA</a:t>
            </a:r>
            <a:endParaRPr lang="en-US" sz="2800" dirty="0" smtClean="0">
              <a:latin typeface="Kruti Dev 010" pitchFamily="2" charset="0"/>
              <a:sym typeface="KrutiDev010"/>
            </a:endParaRPr>
          </a:p>
        </p:txBody>
      </p:sp>
      <p:sp>
        <p:nvSpPr>
          <p:cNvPr id="4098" name="Rectangle 2" descr="Tit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pPr>
              <a:defRPr/>
            </a:pPr>
            <a:r>
              <a:rPr lang="en-US" sz="4000" b="1" dirty="0" smtClean="0">
                <a:latin typeface="Kruti Dev 010" pitchFamily="2" charset="0"/>
                <a:sym typeface="KrutiDev010"/>
              </a:rPr>
              <a:t>1</a:t>
            </a:r>
            <a:r>
              <a:rPr lang="en-US" sz="4000" b="1" smtClean="0">
                <a:latin typeface="Kruti Dev 010" pitchFamily="2" charset="0"/>
                <a:sym typeface="KrutiDev010"/>
              </a:rPr>
              <a:t>&amp;</a:t>
            </a:r>
            <a:r>
              <a:rPr lang="en-US" sz="4000" b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QkbVksjsfefM;s'ku</a:t>
            </a:r>
            <a:endParaRPr lang="en-US" sz="4000" b="1" dirty="0" smtClean="0">
              <a:latin typeface="Kruti Dev 010" pitchFamily="2" charset="0"/>
              <a:ea typeface="+mn-ea"/>
              <a:cs typeface="+mn-cs"/>
              <a:sym typeface="KrutiDev010" charset="0"/>
            </a:endParaRPr>
          </a:p>
        </p:txBody>
      </p:sp>
      <p:pic>
        <p:nvPicPr>
          <p:cNvPr id="6146" name="Picture 2" descr="Cattail Use in the Landscape - ArcheWild | Architects of Wild Spac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1" r="-2659" b="9670"/>
          <a:stretch/>
        </p:blipFill>
        <p:spPr bwMode="auto">
          <a:xfrm>
            <a:off x="161272" y="3143248"/>
            <a:ext cx="223224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28926" y="6000768"/>
            <a:ext cx="3796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400" b="1" dirty="0" err="1">
                <a:latin typeface="Kruti Dev 010" pitchFamily="2" charset="0"/>
                <a:sym typeface="KrutiDev010"/>
              </a:rPr>
              <a:t>tyh</a:t>
            </a:r>
            <a:r>
              <a:rPr lang="en-IN" sz="2400" b="1" dirty="0">
                <a:latin typeface="Kruti Dev 010" pitchFamily="2" charset="0"/>
                <a:sym typeface="KrutiDev010"/>
              </a:rPr>
              <a:t>;</a:t>
            </a:r>
            <a:r>
              <a:rPr lang="en-IN" sz="2400" b="1" dirty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  <a:sym typeface="KrutiDev010"/>
              </a:rPr>
              <a:t>ikS</a:t>
            </a:r>
            <a:r>
              <a:rPr lang="en-US" sz="2400" b="1" dirty="0" smtClean="0">
                <a:latin typeface="Kruti Dev 010" pitchFamily="2" charset="0"/>
                <a:sym typeface="KrutiDev010"/>
              </a:rPr>
              <a:t>/</a:t>
            </a:r>
            <a:r>
              <a:rPr lang="en-US" sz="2400" b="1" dirty="0" err="1" smtClean="0">
                <a:latin typeface="Kruti Dev 010" pitchFamily="2" charset="0"/>
                <a:sym typeface="KrutiDev010"/>
              </a:rPr>
              <a:t>ks</a:t>
            </a:r>
            <a:r>
              <a:rPr lang="en-US" sz="2400" b="1" dirty="0" smtClean="0">
                <a:latin typeface="Kruti Dev 010" pitchFamily="2" charset="0"/>
                <a:sym typeface="KrutiDev010"/>
              </a:rPr>
              <a:t> </a:t>
            </a:r>
            <a:r>
              <a:rPr lang="en-IN" b="1" dirty="0">
                <a:latin typeface="Times New Roman" pitchFamily="18" charset="0"/>
                <a:cs typeface="Times New Roman" pitchFamily="18" charset="0"/>
              </a:rPr>
              <a:t>(Aquatic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Macrophytes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500034" y="5429264"/>
            <a:ext cx="1571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400" b="1" dirty="0" smtClean="0"/>
              <a:t>पतेरा</a:t>
            </a:r>
            <a:r>
              <a:rPr lang="en-IN" sz="1400" b="1" dirty="0" smtClean="0"/>
              <a:t> (</a:t>
            </a:r>
            <a:r>
              <a:rPr lang="en-IN" sz="1400" b="1" dirty="0" err="1" smtClean="0"/>
              <a:t>Typha</a:t>
            </a:r>
            <a:r>
              <a:rPr lang="en-IN" sz="1400" b="1" dirty="0" smtClean="0"/>
              <a:t>) </a:t>
            </a:r>
            <a:endParaRPr lang="en-IN" sz="1400" b="1" dirty="0"/>
          </a:p>
        </p:txBody>
      </p:sp>
      <p:sp>
        <p:nvSpPr>
          <p:cNvPr id="12" name="Rectangle 11"/>
          <p:cNvSpPr/>
          <p:nvPr/>
        </p:nvSpPr>
        <p:spPr>
          <a:xfrm>
            <a:off x="2428860" y="5429264"/>
            <a:ext cx="22860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b="1" dirty="0" smtClean="0"/>
              <a:t> </a:t>
            </a:r>
            <a:r>
              <a:rPr lang="hi-IN" sz="1400" b="1" dirty="0" smtClean="0"/>
              <a:t>नरकुल </a:t>
            </a:r>
            <a:r>
              <a:rPr lang="en-IN" sz="1400" b="1" dirty="0" smtClean="0"/>
              <a:t>(Common Reed) </a:t>
            </a:r>
            <a:endParaRPr lang="en-IN" sz="1400" b="1" dirty="0"/>
          </a:p>
        </p:txBody>
      </p:sp>
      <p:sp>
        <p:nvSpPr>
          <p:cNvPr id="13" name="Rectangle 12"/>
          <p:cNvSpPr/>
          <p:nvPr/>
        </p:nvSpPr>
        <p:spPr>
          <a:xfrm>
            <a:off x="4786314" y="5429264"/>
            <a:ext cx="2000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400" b="1" dirty="0" smtClean="0"/>
              <a:t>हाइड्रिला</a:t>
            </a:r>
            <a:r>
              <a:rPr lang="en-IN" sz="1400" b="1" dirty="0" smtClean="0"/>
              <a:t> (water thyme) </a:t>
            </a:r>
            <a:endParaRPr lang="en-IN" sz="1400" b="1" dirty="0"/>
          </a:p>
        </p:txBody>
      </p:sp>
      <p:sp>
        <p:nvSpPr>
          <p:cNvPr id="14" name="Rectangle 13"/>
          <p:cNvSpPr/>
          <p:nvPr/>
        </p:nvSpPr>
        <p:spPr>
          <a:xfrm>
            <a:off x="7000892" y="5429264"/>
            <a:ext cx="18573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b="1" dirty="0" smtClean="0"/>
              <a:t> </a:t>
            </a:r>
            <a:r>
              <a:rPr lang="hi-IN" sz="1400" b="1" dirty="0" smtClean="0"/>
              <a:t>कुमुद</a:t>
            </a:r>
            <a:r>
              <a:rPr lang="en-IN" sz="1400" b="1" dirty="0" smtClean="0"/>
              <a:t> (Water Lily) </a:t>
            </a:r>
            <a:endParaRPr lang="en-IN" sz="1600" b="1" dirty="0"/>
          </a:p>
        </p:txBody>
      </p:sp>
      <p:pic>
        <p:nvPicPr>
          <p:cNvPr id="27650" name="Picture 2" descr="File:Nymphaea tetragona Mokpo South Korea1.jpg - Wikimedia Common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3143248"/>
            <a:ext cx="2143140" cy="2286016"/>
          </a:xfrm>
          <a:prstGeom prst="rect">
            <a:avLst/>
          </a:prstGeom>
          <a:noFill/>
        </p:spPr>
      </p:pic>
      <p:sp>
        <p:nvSpPr>
          <p:cNvPr id="27652" name="AutoShape 4" descr="Hydrilla – New York Invasive Species Informa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7654" name="AutoShape 6" descr="Hydrilla – New York Invasive Species Informa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7658" name="Picture 10" descr="Hydrilla Images, Stock Photos &amp; Vectors | Shutterstock"/>
          <p:cNvPicPr>
            <a:picLocks noChangeAspect="1" noChangeArrowheads="1"/>
          </p:cNvPicPr>
          <p:nvPr/>
        </p:nvPicPr>
        <p:blipFill>
          <a:blip r:embed="rId4"/>
          <a:srcRect r="15384" b="8928"/>
          <a:stretch>
            <a:fillRect/>
          </a:stretch>
        </p:blipFill>
        <p:spPr bwMode="auto">
          <a:xfrm>
            <a:off x="4714876" y="3143248"/>
            <a:ext cx="2071702" cy="2286016"/>
          </a:xfrm>
          <a:prstGeom prst="rect">
            <a:avLst/>
          </a:prstGeom>
          <a:noFill/>
        </p:spPr>
      </p:pic>
      <p:pic>
        <p:nvPicPr>
          <p:cNvPr id="3" name="Picture 2" descr="Invasive Phragmites – Ontario's Invading Species Awareness Progra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3143248"/>
            <a:ext cx="2214578" cy="2286016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27</a:t>
            </a:fld>
            <a:endParaRPr lang="en-I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00100" y="1714488"/>
            <a:ext cx="2348813" cy="113877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IN" sz="2400" b="1" dirty="0" err="1" smtClean="0">
                <a:latin typeface="Kruti Dev 010" pitchFamily="2" charset="0"/>
              </a:rPr>
              <a:t>vdkcZfud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iznw"k.kdkjh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rRo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gSoh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esVYl</a:t>
            </a:r>
            <a:endParaRPr lang="en-IN" sz="2400" b="1" dirty="0" smtClean="0">
              <a:latin typeface="Kruti Dev 010" pitchFamily="2" charset="0"/>
            </a:endParaRPr>
          </a:p>
          <a:p>
            <a:endParaRPr lang="en-IN" sz="2000" b="1" dirty="0"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8926" y="4071942"/>
            <a:ext cx="2845076" cy="83099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N" sz="2800" b="1" dirty="0" err="1" smtClean="0">
                <a:latin typeface="Kruti Dev 010" pitchFamily="2" charset="0"/>
              </a:rPr>
              <a:t>QkbZVksjsfefM;s'ku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(Phytoremediation)</a:t>
            </a:r>
            <a:endParaRPr lang="en-IN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5143512"/>
            <a:ext cx="2643206" cy="8309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N" sz="2400" b="1" dirty="0" err="1" smtClean="0">
                <a:latin typeface="Kruti Dev 010" pitchFamily="2" charset="0"/>
              </a:rPr>
              <a:t>ty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essa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iznw"k.kdkjh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rRoksa</a:t>
            </a:r>
            <a:r>
              <a:rPr lang="en-IN" sz="2400" b="1" dirty="0" smtClean="0">
                <a:latin typeface="Kruti Dev 010" pitchFamily="2" charset="0"/>
              </a:rPr>
              <a:t>] </a:t>
            </a:r>
            <a:r>
              <a:rPr lang="en-IN" sz="2400" b="1" dirty="0" err="1" smtClean="0">
                <a:latin typeface="Kruti Dev 010" pitchFamily="2" charset="0"/>
              </a:rPr>
              <a:t>dk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hi-IN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निवारण</a:t>
            </a:r>
            <a:endParaRPr lang="en-IN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4678" y="3000373"/>
            <a:ext cx="2257707" cy="89255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 err="1">
                <a:latin typeface="Kruti Dev 010" pitchFamily="2" charset="0"/>
              </a:rPr>
              <a:t>tyh</a:t>
            </a:r>
            <a:r>
              <a:rPr lang="en-IN" sz="3200" b="1" dirty="0">
                <a:latin typeface="Kruti Dev 010" pitchFamily="2" charset="0"/>
              </a:rPr>
              <a:t>; </a:t>
            </a:r>
            <a:r>
              <a:rPr lang="en-IN" sz="3200" b="1" dirty="0" err="1" smtClean="0">
                <a:latin typeface="Kruti Dev 010" pitchFamily="2" charset="0"/>
              </a:rPr>
              <a:t>ikni</a:t>
            </a:r>
            <a:r>
              <a:rPr lang="en-IN" sz="3200" b="1" dirty="0" smtClean="0">
                <a:latin typeface="Kruti Dev 010" pitchFamily="2" charset="0"/>
              </a:rPr>
              <a:t>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Macrophytes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I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urved Left Arrow 10"/>
          <p:cNvSpPr/>
          <p:nvPr/>
        </p:nvSpPr>
        <p:spPr>
          <a:xfrm>
            <a:off x="5857884" y="4286256"/>
            <a:ext cx="714380" cy="1571636"/>
          </a:xfrm>
          <a:prstGeom prst="curved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2" name="Curved Right Arrow 11"/>
          <p:cNvSpPr/>
          <p:nvPr/>
        </p:nvSpPr>
        <p:spPr>
          <a:xfrm>
            <a:off x="2180588" y="2996952"/>
            <a:ext cx="749760" cy="1782482"/>
          </a:xfrm>
          <a:prstGeom prst="curv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65541" y="418446"/>
            <a:ext cx="2606444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i-IN" sz="2800" b="1" dirty="0" smtClean="0"/>
              <a:t>प्रदूषित</a:t>
            </a:r>
            <a:r>
              <a:rPr lang="en-US" sz="2800" b="1" dirty="0" smtClean="0"/>
              <a:t> </a:t>
            </a:r>
            <a:r>
              <a:rPr lang="hi-IN" sz="2800" b="1" dirty="0" smtClean="0"/>
              <a:t>जल</a:t>
            </a:r>
            <a:r>
              <a:rPr lang="en-US" sz="2800" b="1" dirty="0" smtClean="0"/>
              <a:t> </a:t>
            </a:r>
            <a:r>
              <a:rPr lang="hi-IN" sz="2800" b="1" dirty="0" smtClean="0"/>
              <a:t>स्रोत</a:t>
            </a:r>
            <a:endParaRPr lang="hi-IN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42745" y="1664867"/>
            <a:ext cx="2560874" cy="120032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IN" sz="2400" b="1" dirty="0" err="1" smtClean="0">
                <a:latin typeface="Kruti Dev 010" pitchFamily="2" charset="0"/>
              </a:rPr>
              <a:t>dkcZfud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iznw"k.kdkjh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rRo</a:t>
            </a:r>
            <a:r>
              <a:rPr lang="en-IN" sz="2400" b="1" dirty="0" smtClean="0">
                <a:latin typeface="Kruti Dev 010" pitchFamily="2" charset="0"/>
              </a:rPr>
              <a:t>&amp; </a:t>
            </a:r>
            <a:r>
              <a:rPr lang="en-IN" sz="2400" b="1" dirty="0" err="1" smtClean="0">
                <a:latin typeface="Kruti Dev 010" pitchFamily="2" charset="0"/>
              </a:rPr>
              <a:t>dhVuk'kd</a:t>
            </a:r>
            <a:r>
              <a:rPr lang="en-IN" sz="2400" b="1" dirty="0" smtClean="0">
                <a:latin typeface="Kruti Dev 010" pitchFamily="2" charset="0"/>
              </a:rPr>
              <a:t>] </a:t>
            </a:r>
            <a:r>
              <a:rPr lang="en-IN" sz="2400" b="1" dirty="0" err="1" smtClean="0">
                <a:latin typeface="Kruti Dev 010" pitchFamily="2" charset="0"/>
              </a:rPr>
              <a:t>ukbVªsV</a:t>
            </a:r>
            <a:r>
              <a:rPr lang="en-IN" sz="2400" b="1" dirty="0" smtClean="0">
                <a:latin typeface="Kruti Dev 010" pitchFamily="2" charset="0"/>
              </a:rPr>
              <a:t>] </a:t>
            </a:r>
            <a:r>
              <a:rPr lang="en-IN" sz="2400" b="1" dirty="0" err="1" smtClean="0">
                <a:latin typeface="Kruti Dev 010" pitchFamily="2" charset="0"/>
              </a:rPr>
              <a:t>QkLQsV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vkfn</a:t>
            </a:r>
            <a:endParaRPr lang="en-IN" sz="2400" b="1" dirty="0">
              <a:latin typeface="Kruti Dev 010" pitchFamily="2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2627784" y="1073931"/>
            <a:ext cx="1224136" cy="5039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538200" y="1073931"/>
            <a:ext cx="1113920" cy="5039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643042" y="6143644"/>
            <a:ext cx="74350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800" b="1" smtClean="0">
                <a:latin typeface="Kruti Dev 010" pitchFamily="2" charset="0"/>
              </a:rPr>
              <a:t>iznwf"kr </a:t>
            </a:r>
            <a:r>
              <a:rPr lang="en-IN" sz="2800" b="1" dirty="0" err="1" smtClean="0">
                <a:latin typeface="Kruti Dev 010" pitchFamily="2" charset="0"/>
              </a:rPr>
              <a:t>ty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IN" sz="2800" b="1" dirty="0" err="1" smtClean="0">
                <a:latin typeface="Kruti Dev 010" pitchFamily="2" charset="0"/>
              </a:rPr>
              <a:t>dk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IN" sz="2800" b="1" dirty="0" err="1" smtClean="0">
                <a:latin typeface="Kruti Dev 010" pitchFamily="2" charset="0"/>
              </a:rPr>
              <a:t>ikniksa</a:t>
            </a:r>
            <a:r>
              <a:rPr lang="en-IN" sz="2800" b="1" dirty="0" smtClean="0">
                <a:latin typeface="Kruti Dev 010" pitchFamily="2" charset="0"/>
              </a:rPr>
              <a:t> }</a:t>
            </a:r>
            <a:r>
              <a:rPr lang="en-IN" sz="2800" b="1" dirty="0" err="1" smtClean="0">
                <a:latin typeface="Kruti Dev 010" pitchFamily="2" charset="0"/>
              </a:rPr>
              <a:t>kjk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IN" sz="2800" b="1" dirty="0" err="1" smtClean="0">
                <a:latin typeface="Kruti Dev 010" pitchFamily="2" charset="0"/>
              </a:rPr>
              <a:t>mipkj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r>
              <a:rPr lang="en-IN" sz="2800" b="1" err="1" smtClean="0">
                <a:latin typeface="Kruti Dev 010" pitchFamily="2" charset="0"/>
              </a:rPr>
              <a:t>¼</a:t>
            </a:r>
            <a:r>
              <a:rPr lang="en-IN" sz="2800" b="1" smtClean="0">
                <a:latin typeface="Kruti Dev 010" pitchFamily="2" charset="0"/>
              </a:rPr>
              <a:t>QkbVksjsfefM;s'ku</a:t>
            </a:r>
            <a:r>
              <a:rPr lang="en-IN" sz="2800" b="1" dirty="0" err="1" smtClean="0">
                <a:latin typeface="Kruti Dev 010" pitchFamily="2" charset="0"/>
              </a:rPr>
              <a:t>½</a:t>
            </a:r>
            <a:r>
              <a:rPr lang="en-IN" sz="2800" b="1" dirty="0" smtClean="0">
                <a:latin typeface="Kruti Dev 010" pitchFamily="2" charset="0"/>
              </a:rPr>
              <a:t> </a:t>
            </a:r>
            <a:endParaRPr lang="en-IN" sz="2800" dirty="0"/>
          </a:p>
        </p:txBody>
      </p:sp>
      <p:sp>
        <p:nvSpPr>
          <p:cNvPr id="15" name="Rectangle 1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7551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99456"/>
          </a:xfrm>
        </p:spPr>
        <p:txBody>
          <a:bodyPr/>
          <a:lstStyle/>
          <a:p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iznwf’kr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ty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dk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ikniksa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}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kjk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mipkj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¼QkbVksjsfefM;s'ku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½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gsrq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iz;ksx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esa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yk;s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tkus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okys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tyh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; </a:t>
            </a:r>
            <a:r>
              <a:rPr lang="en-IN" sz="3600" b="1" dirty="0" err="1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ikni</a:t>
            </a:r>
            <a: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  <a:t> </a:t>
            </a:r>
            <a:br>
              <a:rPr lang="en-IN" sz="3600" b="1" dirty="0" smtClean="0">
                <a:solidFill>
                  <a:schemeClr val="accent4">
                    <a:lumMod val="75000"/>
                  </a:schemeClr>
                </a:solidFill>
                <a:latin typeface="Kruti Dev 010" pitchFamily="2" charset="0"/>
              </a:rPr>
            </a:br>
            <a:r>
              <a:rPr lang="en-IN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(Aquatic </a:t>
            </a:r>
            <a:r>
              <a:rPr lang="en-IN" sz="32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Macrophytes</a:t>
            </a:r>
            <a:r>
              <a:rPr lang="en-IN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IN" sz="36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571472" y="2884264"/>
            <a:ext cx="8001000" cy="292100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en-IN" sz="2800" dirty="0" err="1" smtClean="0">
                <a:latin typeface="Kruti Dev 010" pitchFamily="2" charset="0"/>
              </a:rPr>
              <a:t>iznwf’kr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2800" dirty="0" err="1" smtClean="0">
                <a:latin typeface="Kruti Dev 010" pitchFamily="2" charset="0"/>
              </a:rPr>
              <a:t>ty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2800" dirty="0" err="1" smtClean="0">
                <a:latin typeface="Kruti Dev 010" pitchFamily="2" charset="0"/>
              </a:rPr>
              <a:t>dk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2800" dirty="0" err="1" smtClean="0">
                <a:latin typeface="Kruti Dev 010" pitchFamily="2" charset="0"/>
              </a:rPr>
              <a:t>ikniks</a:t>
            </a:r>
            <a:r>
              <a:rPr lang="en-IN" sz="2800" dirty="0" smtClean="0">
                <a:latin typeface="Kruti Dev 010" pitchFamily="2" charset="0"/>
              </a:rPr>
              <a:t> }</a:t>
            </a:r>
            <a:r>
              <a:rPr lang="en-IN" sz="2800" dirty="0" err="1" smtClean="0">
                <a:latin typeface="Kruti Dev 010" pitchFamily="2" charset="0"/>
              </a:rPr>
              <a:t>kjk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2800" dirty="0" err="1" smtClean="0">
                <a:latin typeface="Kruti Dev 010" pitchFamily="2" charset="0"/>
              </a:rPr>
              <a:t>mipkj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2800" err="1" smtClean="0">
                <a:latin typeface="Kruti Dev 010" pitchFamily="2" charset="0"/>
              </a:rPr>
              <a:t>¼</a:t>
            </a:r>
            <a:r>
              <a:rPr lang="en-IN" sz="2800" smtClean="0">
                <a:latin typeface="Kruti Dev 010" pitchFamily="2" charset="0"/>
              </a:rPr>
              <a:t>QkbVksjsfefM;s'ku</a:t>
            </a:r>
            <a:r>
              <a:rPr lang="en-IN" sz="2800" dirty="0" err="1" smtClean="0">
                <a:latin typeface="Kruti Dev 010" pitchFamily="2" charset="0"/>
              </a:rPr>
              <a:t>½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2800" dirty="0" err="1" smtClean="0">
                <a:latin typeface="Kruti Dev 010" pitchFamily="2" charset="0"/>
              </a:rPr>
              <a:t>esa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2800" dirty="0" err="1" smtClean="0">
                <a:latin typeface="Kruti Dev 010" pitchFamily="2" charset="0"/>
              </a:rPr>
              <a:t>yxHkx</a:t>
            </a:r>
            <a:r>
              <a:rPr lang="en-IN" sz="2800" dirty="0" smtClean="0">
                <a:latin typeface="Kruti Dev 010" pitchFamily="2" charset="0"/>
              </a:rPr>
              <a:t> 150 </a:t>
            </a:r>
            <a:r>
              <a:rPr lang="en-IN" sz="2800" dirty="0" err="1" smtClean="0">
                <a:latin typeface="Kruti Dev 010" pitchFamily="2" charset="0"/>
              </a:rPr>
              <a:t>tyh</a:t>
            </a:r>
            <a:r>
              <a:rPr lang="en-IN" sz="2800" dirty="0" smtClean="0">
                <a:latin typeface="Kruti Dev 010" pitchFamily="2" charset="0"/>
              </a:rPr>
              <a:t>; </a:t>
            </a:r>
            <a:r>
              <a:rPr lang="en-IN" sz="2800" dirty="0" err="1" smtClean="0">
                <a:latin typeface="Kruti Dev 010" pitchFamily="2" charset="0"/>
              </a:rPr>
              <a:t>ikni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2800" dirty="0" err="1" smtClean="0">
                <a:latin typeface="Kruti Dev 010" pitchFamily="2" charset="0"/>
              </a:rPr>
              <a:t>iztkfr;ka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(Aquatic </a:t>
            </a:r>
            <a:r>
              <a:rPr lang="en-IN" sz="2200" dirty="0" err="1" smtClean="0">
                <a:latin typeface="Times New Roman" pitchFamily="18" charset="0"/>
                <a:cs typeface="Times New Roman" pitchFamily="18" charset="0"/>
              </a:rPr>
              <a:t>Macrophytes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IN" sz="22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iz;ksx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yk;h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tkrh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gSA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endParaRPr lang="en-IN" sz="1400" dirty="0" smtClean="0">
              <a:latin typeface="Kruti Dev 010" pitchFamily="2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bu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iztkfr;ksa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ds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iz;ksx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ls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iznwf"kr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ty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fofHkUu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iznw"k.kdkjh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rRoks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]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gSoh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esVYl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vkfn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egRoiw.kZ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deh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vkrh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800" dirty="0" err="1" smtClean="0">
                <a:latin typeface="Kruti Dev 010" pitchFamily="2" charset="0"/>
                <a:cs typeface="Times New Roman" pitchFamily="18" charset="0"/>
              </a:rPr>
              <a:t>gSA</a:t>
            </a:r>
            <a:r>
              <a:rPr lang="en-IN" sz="2800" dirty="0" smtClean="0">
                <a:latin typeface="Kruti Dev 010" pitchFamily="2" charset="0"/>
                <a:cs typeface="Times New Roman" pitchFamily="18" charset="0"/>
              </a:rPr>
              <a:t>  </a:t>
            </a:r>
          </a:p>
          <a:p>
            <a:pPr algn="just">
              <a:buFont typeface="Arial" pitchFamily="34" charset="0"/>
              <a:buNone/>
            </a:pPr>
            <a:endParaRPr lang="en-IN" dirty="0" smtClean="0">
              <a:solidFill>
                <a:srgbClr val="FF0000"/>
              </a:solidFill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29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err="1" smtClean="0">
                <a:latin typeface="Kruti Dev 010" pitchFamily="2" charset="0"/>
              </a:rPr>
              <a:t>osVyS.M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dk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egRo</a:t>
            </a:r>
            <a:endParaRPr lang="en-US" b="1" dirty="0" smtClean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ck;ksekl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mRikndrk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loZJs’B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ikfjfLFkfrdh</a:t>
            </a:r>
            <a:r>
              <a:rPr lang="en-US" dirty="0" smtClean="0">
                <a:latin typeface="Kruti Dev 010" pitchFamily="2" charset="0"/>
              </a:rPr>
              <a:t>; </a:t>
            </a:r>
            <a:r>
              <a:rPr lang="en-US" dirty="0" err="1" smtClean="0">
                <a:latin typeface="Kruti Dev 010" pitchFamily="2" charset="0"/>
              </a:rPr>
              <a:t>ra</a:t>
            </a:r>
            <a:r>
              <a:rPr lang="en-US" dirty="0" smtClean="0">
                <a:latin typeface="Kruti Dev 010" pitchFamily="2" charset="0"/>
              </a:rPr>
              <a:t>= </a:t>
            </a:r>
            <a:r>
              <a:rPr lang="en-US" dirty="0" err="1" smtClean="0">
                <a:latin typeface="Kruti Dev 010" pitchFamily="2" charset="0"/>
              </a:rPr>
              <a:t>gS</a:t>
            </a:r>
            <a:r>
              <a:rPr lang="en-US" dirty="0" smtClean="0">
                <a:latin typeface="Kruti Dev 010" pitchFamily="2" charset="0"/>
              </a:rPr>
              <a:t>] </a:t>
            </a:r>
            <a:r>
              <a:rPr lang="en-US" dirty="0" err="1" smtClean="0">
                <a:latin typeface="Kruti Dev 010" pitchFamily="2" charset="0"/>
              </a:rPr>
              <a:t>tks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fd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tSo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fofo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krk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laj</a:t>
            </a:r>
            <a:r>
              <a:rPr lang="en-US" dirty="0" smtClean="0">
                <a:latin typeface="Kruti Dev 010" pitchFamily="2" charset="0"/>
              </a:rPr>
              <a:t>{</a:t>
            </a:r>
            <a:r>
              <a:rPr lang="en-US" dirty="0" err="1" smtClean="0">
                <a:latin typeface="Kruti Dev 010" pitchFamily="2" charset="0"/>
              </a:rPr>
              <a:t>k.k</a:t>
            </a:r>
            <a:r>
              <a:rPr lang="en-US" dirty="0" smtClean="0">
                <a:latin typeface="Kruti Dev 010" pitchFamily="2" charset="0"/>
              </a:rPr>
              <a:t> ds </a:t>
            </a:r>
            <a:r>
              <a:rPr lang="en-US" dirty="0" err="1" smtClean="0">
                <a:latin typeface="Kruti Dev 010" pitchFamily="2" charset="0"/>
              </a:rPr>
              <a:t>fy</a:t>
            </a:r>
            <a:r>
              <a:rPr lang="en-US" dirty="0" smtClean="0">
                <a:latin typeface="Kruti Dev 010" pitchFamily="2" charset="0"/>
              </a:rPr>
              <a:t>, </a:t>
            </a:r>
            <a:r>
              <a:rPr lang="en-US" dirty="0" err="1" smtClean="0">
                <a:latin typeface="Kruti Dev 010" pitchFamily="2" charset="0"/>
              </a:rPr>
              <a:t>egRoiw.kZ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r>
              <a:rPr lang="en-US" dirty="0" smtClean="0">
                <a:latin typeface="Kruti Dev 010" pitchFamily="2" charset="0"/>
              </a:rPr>
              <a:t>	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err="1" smtClean="0">
                <a:latin typeface="Kruti Dev 010" pitchFamily="2" charset="0"/>
              </a:rPr>
              <a:t>Hkw</a:t>
            </a:r>
            <a:r>
              <a:rPr lang="en-US" err="1">
                <a:latin typeface="Kruti Dev 010" pitchFamily="2" charset="0"/>
              </a:rPr>
              <a:t>&amp;</a:t>
            </a:r>
            <a:r>
              <a:rPr lang="en-US" err="1" smtClean="0">
                <a:latin typeface="Kruti Dev 010" pitchFamily="2" charset="0"/>
              </a:rPr>
              <a:t>n</a:t>
            </a:r>
            <a:r>
              <a:rPr lang="en-US" smtClean="0">
                <a:latin typeface="Kruti Dev 010" pitchFamily="2" charset="0"/>
              </a:rPr>
              <a:t>`'; </a:t>
            </a:r>
            <a:r>
              <a:rPr lang="en-US" dirty="0" smtClean="0">
                <a:latin typeface="Kruti Dev 010" pitchFamily="2" charset="0"/>
              </a:rPr>
              <a:t>ds </a:t>
            </a:r>
            <a:r>
              <a:rPr lang="en-US" dirty="0" err="1" smtClean="0">
                <a:latin typeface="Kruti Dev 010" pitchFamily="2" charset="0"/>
              </a:rPr>
              <a:t>xqnsZ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gksrs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tks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ty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dks</a:t>
            </a:r>
            <a:r>
              <a:rPr lang="en-US" dirty="0" smtClean="0">
                <a:latin typeface="Kruti Dev 010" pitchFamily="2" charset="0"/>
              </a:rPr>
              <a:t> “</a:t>
            </a:r>
            <a:r>
              <a:rPr lang="en-US" dirty="0" err="1" smtClean="0">
                <a:latin typeface="Kruti Dev 010" pitchFamily="2" charset="0"/>
              </a:rPr>
              <a:t>kq</a:t>
            </a:r>
            <a:r>
              <a:rPr lang="en-US" dirty="0" smtClean="0">
                <a:latin typeface="Kruti Dev 010" pitchFamily="2" charset="0"/>
              </a:rPr>
              <a:t>) </a:t>
            </a:r>
            <a:r>
              <a:rPr lang="en-US" dirty="0" err="1" smtClean="0">
                <a:latin typeface="Kruti Dev 010" pitchFamily="2" charset="0"/>
              </a:rPr>
              <a:t>djrs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endParaRPr lang="en-US" dirty="0" smtClean="0">
              <a:latin typeface="Kruti Dev 010" pitchFamily="2" charset="0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ck&lt;+ </a:t>
            </a:r>
            <a:r>
              <a:rPr lang="en-US" dirty="0" err="1" smtClean="0">
                <a:latin typeface="Kruti Dev 010" pitchFamily="2" charset="0"/>
              </a:rPr>
              <a:t>fu;a</a:t>
            </a:r>
            <a:r>
              <a:rPr lang="en-US" dirty="0" smtClean="0">
                <a:latin typeface="Kruti Dev 010" pitchFamily="2" charset="0"/>
              </a:rPr>
              <a:t>=.k </a:t>
            </a:r>
            <a:r>
              <a:rPr lang="en-US" dirty="0" err="1" smtClean="0">
                <a:latin typeface="Kruti Dev 010" pitchFamily="2" charset="0"/>
              </a:rPr>
              <a:t>esa</a:t>
            </a:r>
            <a:r>
              <a:rPr lang="en-US" dirty="0" smtClean="0">
                <a:latin typeface="Kruti Dev 010" pitchFamily="2" charset="0"/>
              </a:rPr>
              <a:t> ,</a:t>
            </a:r>
            <a:r>
              <a:rPr lang="en-US" dirty="0" err="1" smtClean="0">
                <a:latin typeface="Kruti Dev 010" pitchFamily="2" charset="0"/>
              </a:rPr>
              <a:t>oa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HkwxHkZ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ty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Lrj</a:t>
            </a:r>
            <a:r>
              <a:rPr lang="en-US" dirty="0" smtClean="0">
                <a:latin typeface="Kruti Dev 010" pitchFamily="2" charset="0"/>
              </a:rPr>
              <a:t> c&lt;+</a:t>
            </a:r>
            <a:r>
              <a:rPr lang="en-US" dirty="0" err="1" smtClean="0">
                <a:latin typeface="Kruti Dev 010" pitchFamily="2" charset="0"/>
              </a:rPr>
              <a:t>kus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eas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lgk;d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gksrs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r>
              <a:rPr lang="en-US" dirty="0" smtClean="0">
                <a:latin typeface="Kruti Dev 010" pitchFamily="2" charset="0"/>
              </a:rPr>
              <a:t> 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flapkbZ</a:t>
            </a:r>
            <a:r>
              <a:rPr lang="en-US" dirty="0" smtClean="0">
                <a:latin typeface="Kruti Dev 010" pitchFamily="2" charset="0"/>
              </a:rPr>
              <a:t> o </a:t>
            </a:r>
            <a:r>
              <a:rPr lang="en-US" dirty="0" err="1" smtClean="0">
                <a:latin typeface="Kruti Dev 010" pitchFamily="2" charset="0"/>
              </a:rPr>
              <a:t>is;ty</a:t>
            </a:r>
            <a:r>
              <a:rPr lang="en-US" dirty="0" smtClean="0">
                <a:latin typeface="Kruti Dev 010" pitchFamily="2" charset="0"/>
              </a:rPr>
              <a:t> dh </a:t>
            </a:r>
            <a:r>
              <a:rPr lang="en-US" dirty="0" err="1" smtClean="0">
                <a:latin typeface="Kruti Dev 010" pitchFamily="2" charset="0"/>
              </a:rPr>
              <a:t>vkiwfrZ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gksrh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r>
              <a:rPr lang="en-US" dirty="0" smtClean="0">
                <a:latin typeface="Kruti Dev 010" pitchFamily="2" charset="0"/>
              </a:rPr>
              <a:t> 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euksje</a:t>
            </a:r>
            <a:r>
              <a:rPr lang="en-US" dirty="0" smtClean="0">
                <a:latin typeface="Kruti Dev 010" pitchFamily="2" charset="0"/>
              </a:rPr>
              <a:t> je.khd </a:t>
            </a:r>
            <a:r>
              <a:rPr lang="en-US" dirty="0" err="1" smtClean="0">
                <a:latin typeface="Kruti Dev 010" pitchFamily="2" charset="0"/>
              </a:rPr>
              <a:t>LFky</a:t>
            </a:r>
            <a:r>
              <a:rPr lang="en-US" dirty="0" smtClean="0">
                <a:latin typeface="Kruti Dev 010" pitchFamily="2" charset="0"/>
              </a:rPr>
              <a:t> ds :</a:t>
            </a:r>
            <a:r>
              <a:rPr lang="en-US" dirty="0" err="1" smtClean="0">
                <a:latin typeface="Kruti Dev 010" pitchFamily="2" charset="0"/>
              </a:rPr>
              <a:t>Ik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euksjatu</a:t>
            </a:r>
            <a:r>
              <a:rPr lang="en-US" dirty="0" smtClean="0">
                <a:latin typeface="Kruti Dev 010" pitchFamily="2" charset="0"/>
              </a:rPr>
              <a:t> ,</a:t>
            </a:r>
            <a:r>
              <a:rPr lang="en-US" dirty="0" err="1" smtClean="0">
                <a:latin typeface="Kruti Dev 010" pitchFamily="2" charset="0"/>
              </a:rPr>
              <a:t>oa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vk</a:t>
            </a:r>
            <a:r>
              <a:rPr lang="en-US" dirty="0" smtClean="0">
                <a:latin typeface="Kruti Dev 010" pitchFamily="2" charset="0"/>
              </a:rPr>
              <a:t>/;</a:t>
            </a:r>
            <a:r>
              <a:rPr lang="en-US" dirty="0" err="1" smtClean="0">
                <a:latin typeface="Kruti Dev 010" pitchFamily="2" charset="0"/>
              </a:rPr>
              <a:t>kfRed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fodkl</a:t>
            </a:r>
            <a:r>
              <a:rPr lang="en-US" dirty="0" smtClean="0">
                <a:latin typeface="Kruti Dev 010" pitchFamily="2" charset="0"/>
              </a:rPr>
              <a:t> ds </a:t>
            </a:r>
            <a:r>
              <a:rPr lang="en-US" dirty="0" err="1" smtClean="0">
                <a:latin typeface="Kruti Dev 010" pitchFamily="2" charset="0"/>
              </a:rPr>
              <a:t>dsUnz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gksrs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endParaRPr lang="en-US" dirty="0" smtClean="0">
              <a:latin typeface="Kruti Dev 010" pitchFamily="2" charset="0"/>
            </a:endParaRP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e`nk</a:t>
            </a:r>
            <a:r>
              <a:rPr lang="en-US" dirty="0" smtClean="0">
                <a:latin typeface="Kruti Dev 010" pitchFamily="2" charset="0"/>
              </a:rPr>
              <a:t> {</a:t>
            </a:r>
            <a:r>
              <a:rPr lang="en-US" dirty="0" err="1" smtClean="0">
                <a:latin typeface="Kruti Dev 010" pitchFamily="2" charset="0"/>
              </a:rPr>
              <a:t>kj.k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jksdrs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r>
              <a:rPr lang="en-US" dirty="0" smtClean="0">
                <a:latin typeface="Kruti Dev 010" pitchFamily="2" charset="0"/>
              </a:rPr>
              <a:t> 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euq</a:t>
            </a:r>
            <a:r>
              <a:rPr lang="en-US" dirty="0" smtClean="0">
                <a:latin typeface="Kruti Dev 010" pitchFamily="2" charset="0"/>
              </a:rPr>
              <a:t>’; </a:t>
            </a:r>
            <a:r>
              <a:rPr lang="en-US" dirty="0" err="1" smtClean="0">
                <a:latin typeface="Kruti Dev 010" pitchFamily="2" charset="0"/>
              </a:rPr>
              <a:t>dks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fofHkUu</a:t>
            </a:r>
            <a:r>
              <a:rPr lang="en-US" dirty="0" smtClean="0">
                <a:latin typeface="Kruti Dev 010" pitchFamily="2" charset="0"/>
              </a:rPr>
              <a:t> [</a:t>
            </a:r>
            <a:r>
              <a:rPr lang="en-US" dirty="0" err="1" smtClean="0">
                <a:latin typeface="Kruti Dev 010" pitchFamily="2" charset="0"/>
              </a:rPr>
              <a:t>kk</a:t>
            </a:r>
            <a:r>
              <a:rPr lang="en-US" dirty="0" smtClean="0">
                <a:latin typeface="Kruti Dev 010" pitchFamily="2" charset="0"/>
              </a:rPr>
              <a:t>| </a:t>
            </a:r>
            <a:r>
              <a:rPr lang="en-US" dirty="0" err="1" smtClean="0">
                <a:latin typeface="Kruti Dev 010" pitchFamily="2" charset="0"/>
              </a:rPr>
              <a:t>lkexzh</a:t>
            </a:r>
            <a:r>
              <a:rPr lang="en-US" dirty="0" smtClean="0">
                <a:latin typeface="Kruti Dev 010" pitchFamily="2" charset="0"/>
              </a:rPr>
              <a:t>] </a:t>
            </a:r>
            <a:r>
              <a:rPr lang="en-US" dirty="0" err="1" smtClean="0">
                <a:latin typeface="Kruti Dev 010" pitchFamily="2" charset="0"/>
              </a:rPr>
              <a:t>vkS’k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kh</a:t>
            </a:r>
            <a:r>
              <a:rPr lang="en-US" dirty="0" smtClean="0">
                <a:latin typeface="Kruti Dev 010" pitchFamily="2" charset="0"/>
              </a:rPr>
              <a:t>; </a:t>
            </a:r>
            <a:r>
              <a:rPr lang="en-US" dirty="0" err="1" smtClean="0">
                <a:latin typeface="Kruti Dev 010" pitchFamily="2" charset="0"/>
              </a:rPr>
              <a:t>ouLifr</a:t>
            </a:r>
            <a:r>
              <a:rPr lang="en-US" dirty="0" smtClean="0">
                <a:latin typeface="Kruti Dev 010" pitchFamily="2" charset="0"/>
              </a:rPr>
              <a:t> ,</a:t>
            </a:r>
            <a:r>
              <a:rPr lang="en-US" dirty="0" err="1" smtClean="0">
                <a:latin typeface="Kruti Dev 010" pitchFamily="2" charset="0"/>
              </a:rPr>
              <a:t>oa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vU</a:t>
            </a:r>
            <a:r>
              <a:rPr lang="en-US" smtClean="0">
                <a:latin typeface="Kruti Dev 010" pitchFamily="2" charset="0"/>
              </a:rPr>
              <a:t>; vko</a:t>
            </a:r>
            <a:r>
              <a:rPr lang="en-US" dirty="0">
                <a:latin typeface="Kruti Dev 010" pitchFamily="2" charset="0"/>
              </a:rPr>
              <a:t>'</a:t>
            </a:r>
            <a:r>
              <a:rPr lang="en-US" smtClean="0">
                <a:latin typeface="Kruti Dev 010" pitchFamily="2" charset="0"/>
              </a:rPr>
              <a:t>;d </a:t>
            </a:r>
            <a:r>
              <a:rPr lang="en-US" dirty="0" err="1" smtClean="0">
                <a:latin typeface="Kruti Dev 010" pitchFamily="2" charset="0"/>
              </a:rPr>
              <a:t>oLrq;sa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miyC</a:t>
            </a:r>
            <a:r>
              <a:rPr lang="en-US" dirty="0" smtClean="0">
                <a:latin typeface="Kruti Dev 010" pitchFamily="2" charset="0"/>
              </a:rPr>
              <a:t>/k </a:t>
            </a:r>
            <a:r>
              <a:rPr lang="en-US" dirty="0" err="1" smtClean="0">
                <a:latin typeface="Kruti Dev 010" pitchFamily="2" charset="0"/>
              </a:rPr>
              <a:t>djkrs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r>
              <a:rPr lang="en-US" dirty="0" smtClean="0">
                <a:latin typeface="Kruti Dev 010" pitchFamily="2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1472" y="1571612"/>
          <a:ext cx="8001057" cy="47204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6690"/>
                <a:gridCol w="3116714"/>
                <a:gridCol w="3857653"/>
              </a:tblGrid>
              <a:tr h="552440">
                <a:tc>
                  <a:txBody>
                    <a:bodyPr/>
                    <a:lstStyle/>
                    <a:p>
                      <a:pPr algn="ctr"/>
                      <a:r>
                        <a:rPr lang="en-IN" sz="2600" b="1" dirty="0" err="1" smtClean="0">
                          <a:latin typeface="Kruti Dev 010" pitchFamily="2" charset="0"/>
                        </a:rPr>
                        <a:t>Ø0</a:t>
                      </a:r>
                      <a:r>
                        <a:rPr lang="en-IN" sz="2600" b="1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IN" sz="2600" b="1" dirty="0" err="1" smtClean="0">
                          <a:latin typeface="Kruti Dev 010" pitchFamily="2" charset="0"/>
                        </a:rPr>
                        <a:t>la0</a:t>
                      </a:r>
                      <a:endParaRPr lang="en-IN" sz="2600" b="1" dirty="0">
                        <a:latin typeface="Kruti Dev 010" pitchFamily="2" charset="0"/>
                      </a:endParaRPr>
                    </a:p>
                  </a:txBody>
                  <a:tcPr marT="42740" marB="4274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600" b="1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ikni</a:t>
                      </a:r>
                      <a:r>
                        <a:rPr lang="en-IN" sz="2600" b="1" kern="1200" baseline="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2600" b="1" kern="1200" baseline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iztkfr</a:t>
                      </a:r>
                      <a:r>
                        <a:rPr lang="en-IN" sz="2600" b="1" kern="1200" baseline="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2600" b="1" kern="1200" baseline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¼esØksQkbV~l½</a:t>
                      </a:r>
                      <a:endParaRPr lang="en-IN" sz="2600" b="1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</a:txBody>
                  <a:tcPr marT="42740" marB="4274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600" b="1" kern="1200" baseline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lkekU</a:t>
                      </a:r>
                      <a:r>
                        <a:rPr lang="en-IN" sz="2600" b="1" kern="1200" baseline="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; </a:t>
                      </a:r>
                      <a:r>
                        <a:rPr lang="en-IN" sz="2600" b="1" kern="1200" baseline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uke</a:t>
                      </a:r>
                      <a:r>
                        <a:rPr lang="en-IN" sz="2600" b="1" kern="1200" baseline="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IN" sz="2600" b="1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</a:txBody>
                  <a:tcPr marT="42740" marB="4274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592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900" b="1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Phragmites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IN" sz="19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spp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Poaceae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Reed ( 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Narkul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Doka-Ghas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2740" marB="42740" anchor="ctr"/>
                </a:tc>
              </a:tr>
              <a:tr h="41787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900" b="1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Typha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spp. (</a:t>
                      </a:r>
                      <a:r>
                        <a:rPr lang="en-IN" sz="19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Typhaceae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en-IN" sz="19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Elephant Grass (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Patera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2740" marB="42740" anchor="ctr"/>
                </a:tc>
              </a:tr>
              <a:tr h="47051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900" b="1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Scirpus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spp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(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Cyperaceae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Club-rush (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Bul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-rush,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wood club-rush)</a:t>
                      </a:r>
                    </a:p>
                  </a:txBody>
                  <a:tcPr marT="42740" marB="42740" anchor="ctr"/>
                </a:tc>
              </a:tr>
              <a:tr h="38205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900" b="1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Iris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spp. (</a:t>
                      </a:r>
                      <a:r>
                        <a:rPr lang="en-IN" sz="19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Iridaceae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en-IN" sz="19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Junox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(Flags)</a:t>
                      </a:r>
                    </a:p>
                  </a:txBody>
                  <a:tcPr marT="42740" marB="42740" anchor="ctr"/>
                </a:tc>
              </a:tr>
              <a:tr h="39398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900" b="1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Juncus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spp.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Juncaceae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Common rush (Soft rush)</a:t>
                      </a:r>
                    </a:p>
                  </a:txBody>
                  <a:tcPr marT="42740" marB="42740" anchor="ctr"/>
                </a:tc>
              </a:tr>
              <a:tr h="40594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900" b="1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Eleocharis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spp. (</a:t>
                      </a:r>
                      <a:r>
                        <a:rPr lang="en-IN" sz="19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Spikerush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en-IN" sz="19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Spikerushes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Spikeedges</a:t>
                      </a:r>
                      <a:endParaRPr lang="en-IN" sz="19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2740" marB="42740" anchor="ctr"/>
                </a:tc>
              </a:tr>
              <a:tr h="47058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900" b="1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Hydrilla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verticiliata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Water thyme </a:t>
                      </a:r>
                    </a:p>
                  </a:txBody>
                  <a:tcPr marT="42740" marB="42740" anchor="ctr"/>
                </a:tc>
              </a:tr>
              <a:tr h="4180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900" b="1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Ceratophyllum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demersum</a:t>
                      </a:r>
                      <a:endParaRPr lang="en-IN" sz="19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Hornwort, 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coontail</a:t>
                      </a:r>
                      <a:endParaRPr lang="en-IN" sz="19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2740" marB="42740" anchor="ctr"/>
                </a:tc>
              </a:tr>
              <a:tr h="47758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900" b="1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Vallisneria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natans</a:t>
                      </a:r>
                      <a:endParaRPr lang="en-IN" sz="19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2740" marB="4274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Eelgrass, Tape grass,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Vallis</a:t>
                      </a:r>
                      <a:endParaRPr lang="en-IN" sz="19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2740" marB="42740" anchor="ctr"/>
                </a:tc>
              </a:tr>
            </a:tbl>
          </a:graphicData>
        </a:graphic>
      </p:graphicFrame>
      <p:sp>
        <p:nvSpPr>
          <p:cNvPr id="22577" name="TextBox 5"/>
          <p:cNvSpPr txBox="1">
            <a:spLocks noChangeArrowheads="1"/>
          </p:cNvSpPr>
          <p:nvPr/>
        </p:nvSpPr>
        <p:spPr bwMode="auto">
          <a:xfrm>
            <a:off x="571472" y="228600"/>
            <a:ext cx="82677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IN" sz="3600" b="1" dirty="0" err="1">
                <a:latin typeface="Kruti Dev 010" pitchFamily="2" charset="0"/>
              </a:rPr>
              <a:t>iznwf"kr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ty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ds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QkbVksjsfefM;s'ku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esa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iz;ksx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esa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vkus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okyh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izeq</a:t>
            </a:r>
            <a:r>
              <a:rPr lang="en-IN" sz="3600" b="1" dirty="0">
                <a:latin typeface="Kruti Dev 010" pitchFamily="2" charset="0"/>
              </a:rPr>
              <a:t>[k </a:t>
            </a:r>
            <a:r>
              <a:rPr lang="en-IN" sz="3600" b="1" dirty="0" err="1">
                <a:latin typeface="Kruti Dev 010" pitchFamily="2" charset="0"/>
              </a:rPr>
              <a:t>ikni</a:t>
            </a:r>
            <a:r>
              <a:rPr lang="en-IN" sz="3600" b="1" dirty="0">
                <a:latin typeface="Kruti Dev 010" pitchFamily="2" charset="0"/>
              </a:rPr>
              <a:t> </a:t>
            </a:r>
            <a:r>
              <a:rPr lang="en-IN" sz="3600" b="1" dirty="0" err="1">
                <a:latin typeface="Kruti Dev 010" pitchFamily="2" charset="0"/>
              </a:rPr>
              <a:t>iztkfr;ka</a:t>
            </a:r>
            <a:r>
              <a:rPr lang="en-IN" sz="3600" b="1" dirty="0">
                <a:latin typeface="Kruti Dev 010" pitchFamily="2" charset="0"/>
              </a:rPr>
              <a:t>  </a:t>
            </a: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30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14349" y="533401"/>
          <a:ext cx="7858180" cy="54423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9308"/>
                <a:gridCol w="3316296"/>
                <a:gridCol w="3532576"/>
              </a:tblGrid>
              <a:tr h="681021">
                <a:tc>
                  <a:txBody>
                    <a:bodyPr/>
                    <a:lstStyle/>
                    <a:p>
                      <a:pPr algn="ctr"/>
                      <a:r>
                        <a:rPr lang="en-IN" sz="2700" b="1" dirty="0" err="1" smtClean="0">
                          <a:latin typeface="Kruti Dev 010" pitchFamily="2" charset="0"/>
                        </a:rPr>
                        <a:t>Ø0</a:t>
                      </a:r>
                      <a:r>
                        <a:rPr lang="en-IN" sz="2700" b="1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IN" sz="2700" b="1" dirty="0" err="1" smtClean="0">
                          <a:latin typeface="Kruti Dev 010" pitchFamily="2" charset="0"/>
                        </a:rPr>
                        <a:t>la0</a:t>
                      </a:r>
                      <a:endParaRPr lang="en-IN" sz="2700" b="1" dirty="0">
                        <a:latin typeface="Kruti Dev 010" pitchFamily="2" charset="0"/>
                      </a:endParaRPr>
                    </a:p>
                  </a:txBody>
                  <a:tcPr marT="43813" marB="4381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700" b="1" kern="120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ikni</a:t>
                      </a:r>
                      <a:r>
                        <a:rPr lang="en-IN" sz="2700" b="1" kern="1200" baseline="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2700" b="1" kern="1200" baseline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iztkfr</a:t>
                      </a:r>
                      <a:r>
                        <a:rPr lang="en-IN" sz="2700" b="1" kern="1200" baseline="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2700" b="1" kern="1200" baseline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¼esØksQkbV~l½</a:t>
                      </a:r>
                      <a:endParaRPr lang="en-IN" sz="2700" b="1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</a:txBody>
                  <a:tcPr marT="43813" marB="4381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700" b="1" kern="1200" baseline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lkekU</a:t>
                      </a:r>
                      <a:r>
                        <a:rPr lang="en-IN" sz="2700" b="1" kern="1200" baseline="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; </a:t>
                      </a:r>
                      <a:r>
                        <a:rPr lang="en-IN" sz="2700" b="1" kern="1200" baseline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uke</a:t>
                      </a:r>
                      <a:r>
                        <a:rPr lang="en-IN" sz="2700" b="1" kern="1200" baseline="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IN" sz="2700" b="1" kern="1200" dirty="0" smtClean="0">
                        <a:solidFill>
                          <a:schemeClr val="tx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</a:txBody>
                  <a:tcPr marT="43813" marB="4381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656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300" b="1" i="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Myriophullum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verticilliatum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Myraid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leaf</a:t>
                      </a:r>
                    </a:p>
                  </a:txBody>
                  <a:tcPr marT="43813" marB="43813" anchor="ctr"/>
                </a:tc>
              </a:tr>
              <a:tr h="5656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300" b="1" i="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Potamogeton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cripus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Curlyleaf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pond weed (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Sawal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3813" marB="43813" anchor="ctr"/>
                </a:tc>
              </a:tr>
              <a:tr h="5656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300" b="1" i="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Nymphaea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tetragona</a:t>
                      </a:r>
                      <a:endParaRPr lang="en-IN" sz="19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Red pygmy water lily (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Kumuda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3813" marB="43813" anchor="ctr"/>
                </a:tc>
              </a:tr>
              <a:tr h="53593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300" b="1" i="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Nymphoides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peltata</a:t>
                      </a:r>
                      <a:endParaRPr lang="en-IN" sz="19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Floating heart (Fringed water lily)</a:t>
                      </a:r>
                    </a:p>
                  </a:txBody>
                  <a:tcPr marT="43813" marB="43813" anchor="ctr"/>
                </a:tc>
              </a:tr>
              <a:tr h="46178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300" b="1" i="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Trapa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bispinosa</a:t>
                      </a:r>
                      <a:endParaRPr lang="en-IN" sz="19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Water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chestnut</a:t>
                      </a:r>
                      <a:endParaRPr lang="en-IN" sz="19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3813" marB="43813" anchor="ctr"/>
                </a:tc>
              </a:tr>
              <a:tr h="43159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300" b="1" i="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Marsilea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quadrifolia</a:t>
                      </a:r>
                      <a:endParaRPr lang="en-IN" sz="19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Water</a:t>
                      </a:r>
                      <a:r>
                        <a:rPr lang="en-IN" sz="19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clover (Pepperwort)</a:t>
                      </a:r>
                      <a:endParaRPr lang="en-IN" sz="19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3813" marB="43813" anchor="ctr"/>
                </a:tc>
              </a:tr>
              <a:tr h="4932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300" b="1" i="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Eichhornia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crassipes</a:t>
                      </a:r>
                      <a:endParaRPr lang="en-IN" sz="19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Water hyacinth (</a:t>
                      </a:r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Jalkumbhi</a:t>
                      </a:r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3813" marB="43813" anchor="ctr"/>
                </a:tc>
              </a:tr>
              <a:tr h="44936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300" b="1" i="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Hydrocharis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dubia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Frogbit</a:t>
                      </a:r>
                      <a:endParaRPr lang="en-IN" sz="19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3813" marB="43813" anchor="ctr"/>
                </a:tc>
              </a:tr>
              <a:tr h="4562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2300" b="1" i="0" kern="1200" dirty="0" smtClean="0">
                          <a:solidFill>
                            <a:schemeClr val="tx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Lemna</a:t>
                      </a:r>
                      <a:r>
                        <a:rPr lang="en-IN" sz="19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minor</a:t>
                      </a:r>
                    </a:p>
                  </a:txBody>
                  <a:tcPr marT="43813" marB="4381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9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Common duckweed</a:t>
                      </a:r>
                    </a:p>
                  </a:txBody>
                  <a:tcPr marT="43813" marB="43813"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31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 descr="Content Placeholder 1"/>
          <p:cNvSpPr>
            <a:spLocks noGrp="1" noChangeArrowheads="1"/>
          </p:cNvSpPr>
          <p:nvPr>
            <p:ph type="body" idx="1"/>
          </p:nvPr>
        </p:nvSpPr>
        <p:spPr>
          <a:xfrm>
            <a:off x="457200" y="1144588"/>
            <a:ext cx="8229600" cy="5029200"/>
          </a:xfrm>
        </p:spPr>
        <p:txBody>
          <a:bodyPr/>
          <a:lstStyle/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en-US" sz="2800" dirty="0" err="1" smtClean="0">
                <a:latin typeface="Kruti Dev 010" pitchFamily="2" charset="0"/>
                <a:sym typeface="KrutiDev010" charset="0"/>
              </a:rPr>
              <a:t>fufeZr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osVySaM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ukyksa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ls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fuLrkfjr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iznwf"kr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ty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“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kks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/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ku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gsrq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,d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csgrj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,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oa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lLrk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oSdfYid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LoLFkkuh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tSfod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mipkj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rduhdh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gS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rFkk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QkbVksjsfefM,”ku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fl)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kar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ij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vk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/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kkfjr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gSA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</a:p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endParaRPr lang="en-US" sz="700" dirty="0" smtClean="0">
              <a:latin typeface="Kruti Dev 010" pitchFamily="2" charset="0"/>
              <a:sym typeface="KrutiDev010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en-US" sz="2800" dirty="0" err="1" smtClean="0">
                <a:latin typeface="Kruti Dev 010" pitchFamily="2" charset="0"/>
                <a:sym typeface="KrutiDev010" charset="0"/>
              </a:rPr>
              <a:t>fufeZr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osVySaM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lkekU;r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%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fuEu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dEiksusUV~l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gksrs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dirty="0" err="1" smtClean="0">
                <a:latin typeface="Kruti Dev 010" pitchFamily="2" charset="0"/>
                <a:sym typeface="KrutiDev010" charset="0"/>
              </a:rPr>
              <a:t>gSa</a:t>
            </a:r>
            <a:r>
              <a:rPr lang="en-US" sz="28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800" b="1" dirty="0">
                <a:latin typeface="Kruti Dev 010" pitchFamily="2" charset="0"/>
                <a:sym typeface="KrutiDev010" charset="0"/>
              </a:rPr>
              <a:t>&amp;</a:t>
            </a:r>
            <a:endParaRPr lang="en-US" sz="2800" dirty="0" smtClean="0">
              <a:latin typeface="Kruti Dev 010" pitchFamily="2" charset="0"/>
              <a:sym typeface="KrutiDev010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endParaRPr lang="en-US" sz="1200" dirty="0" smtClean="0">
              <a:latin typeface="Kruti Dev 010" pitchFamily="2" charset="0"/>
              <a:sym typeface="KrutiDev010" charset="0"/>
            </a:endParaRPr>
          </a:p>
          <a:p>
            <a:pPr lvl="1" algn="just">
              <a:lnSpc>
                <a:spcPct val="150000"/>
              </a:lnSpc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b="1" dirty="0" err="1" smtClean="0">
                <a:latin typeface="Kruti Dev 010" pitchFamily="2" charset="0"/>
                <a:sym typeface="KrutiDev010" charset="0"/>
              </a:rPr>
              <a:t>LØhu</a:t>
            </a:r>
            <a:r>
              <a:rPr lang="en-US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b="1" dirty="0" err="1" smtClean="0">
                <a:latin typeface="Kruti Dev 010" pitchFamily="2" charset="0"/>
                <a:sym typeface="KrutiDev010" charset="0"/>
              </a:rPr>
              <a:t>ckj</a:t>
            </a:r>
            <a:endParaRPr lang="en-US" b="1" dirty="0" smtClean="0">
              <a:latin typeface="Kruti Dev 010" pitchFamily="2" charset="0"/>
              <a:sym typeface="KrutiDev010" charset="0"/>
            </a:endParaRPr>
          </a:p>
          <a:p>
            <a:pPr lvl="1" algn="just">
              <a:lnSpc>
                <a:spcPct val="150000"/>
              </a:lnSpc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b="1" dirty="0" smtClean="0">
                <a:latin typeface="Kruti Dev 010" pitchFamily="2" charset="0"/>
                <a:sym typeface="KrutiDev010" charset="0"/>
              </a:rPr>
              <a:t>,</a:t>
            </a:r>
            <a:r>
              <a:rPr lang="en-US" b="1" dirty="0" err="1" smtClean="0">
                <a:latin typeface="Kruti Dev 010" pitchFamily="2" charset="0"/>
                <a:sym typeface="KrutiDev010" charset="0"/>
              </a:rPr>
              <a:t>vjksfcd</a:t>
            </a:r>
            <a:r>
              <a:rPr lang="en-US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b="1" dirty="0" err="1" smtClean="0">
                <a:latin typeface="Kruti Dev 010" pitchFamily="2" charset="0"/>
                <a:sym typeface="KrutiDev010" charset="0"/>
              </a:rPr>
              <a:t>vkDlhMs”ku</a:t>
            </a:r>
            <a:r>
              <a:rPr lang="en-US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b="1" dirty="0" err="1" smtClean="0">
                <a:latin typeface="Kruti Dev 010" pitchFamily="2" charset="0"/>
                <a:sym typeface="KrutiDev010" charset="0"/>
              </a:rPr>
              <a:t>ikaM</a:t>
            </a:r>
            <a:endParaRPr lang="en-US" dirty="0" smtClean="0">
              <a:latin typeface="Kruti Dev 010" pitchFamily="2" charset="0"/>
              <a:sym typeface="KrutiDev010" charset="0"/>
            </a:endParaRPr>
          </a:p>
          <a:p>
            <a:pPr lvl="1" algn="just">
              <a:lnSpc>
                <a:spcPct val="150000"/>
              </a:lnSpc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b="1" dirty="0" err="1" smtClean="0">
                <a:latin typeface="Kruti Dev 010" pitchFamily="2" charset="0"/>
                <a:sym typeface="KrutiDev010" charset="0"/>
              </a:rPr>
              <a:t>fQftdy</a:t>
            </a:r>
            <a:r>
              <a:rPr lang="en-US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b="1" dirty="0" err="1" smtClean="0">
                <a:latin typeface="Kruti Dev 010" pitchFamily="2" charset="0"/>
                <a:sym typeface="KrutiDev010" charset="0"/>
              </a:rPr>
              <a:t>fQYVj</a:t>
            </a:r>
            <a:r>
              <a:rPr lang="en-US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b="1" dirty="0" err="1" smtClean="0">
                <a:latin typeface="Kruti Dev 010" pitchFamily="2" charset="0"/>
                <a:sym typeface="KrutiDev010" charset="0"/>
              </a:rPr>
              <a:t>tksu</a:t>
            </a:r>
            <a:endParaRPr lang="en-US" b="1" dirty="0" smtClean="0">
              <a:latin typeface="Kruti Dev 010" pitchFamily="2" charset="0"/>
              <a:sym typeface="KrutiDev010" charset="0"/>
            </a:endParaRPr>
          </a:p>
          <a:p>
            <a:pPr lvl="1" algn="just">
              <a:lnSpc>
                <a:spcPct val="150000"/>
              </a:lnSpc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b="1" dirty="0" err="1" smtClean="0">
                <a:latin typeface="Kruti Dev 010" pitchFamily="2" charset="0"/>
                <a:sym typeface="KrutiDev010" charset="0"/>
              </a:rPr>
              <a:t>fufeZr</a:t>
            </a:r>
            <a:r>
              <a:rPr lang="en-US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b="1" dirty="0" err="1" smtClean="0">
                <a:latin typeface="Kruti Dev 010" pitchFamily="2" charset="0"/>
                <a:sym typeface="KrutiDev010" charset="0"/>
              </a:rPr>
              <a:t>osVySaM</a:t>
            </a:r>
            <a:r>
              <a:rPr lang="en-US" b="1" dirty="0" smtClean="0">
                <a:latin typeface="Kruti Dev 010" pitchFamily="2" charset="0"/>
                <a:sym typeface="KrutiDev010" charset="0"/>
              </a:rPr>
              <a:t> </a:t>
            </a:r>
          </a:p>
          <a:p>
            <a:pPr lvl="1" algn="just">
              <a:lnSpc>
                <a:spcPct val="150000"/>
              </a:lnSpc>
              <a:spcBef>
                <a:spcPct val="0"/>
              </a:spcBef>
              <a:buFont typeface="Arial" charset="0"/>
              <a:buChar char="•"/>
              <a:defRPr/>
            </a:pPr>
            <a:endParaRPr lang="en-US" dirty="0" smtClean="0">
              <a:latin typeface="Kruti Dev 010" pitchFamily="2" charset="0"/>
              <a:sym typeface="KrutiDev010" charset="0"/>
            </a:endParaRPr>
          </a:p>
        </p:txBody>
      </p:sp>
      <p:sp>
        <p:nvSpPr>
          <p:cNvPr id="6146" name="Rectangle 2" descr="Tit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en-US" sz="40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2</a:t>
            </a:r>
            <a:r>
              <a:rPr lang="en-US" sz="4000" dirty="0" smtClean="0">
                <a:latin typeface="Kruti Dev 010" pitchFamily="2" charset="0"/>
                <a:sym typeface="KrutiDev010"/>
              </a:rPr>
              <a:t>&amp;</a:t>
            </a:r>
            <a:r>
              <a:rPr lang="en-US" sz="4000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fufeZr</a:t>
            </a:r>
            <a:r>
              <a:rPr lang="en-US" sz="40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osVySaM</a:t>
            </a:r>
            <a:r>
              <a:rPr lang="en-US" sz="40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rduhdh</a:t>
            </a:r>
            <a:endParaRPr lang="en-US" sz="4000" b="1" dirty="0" smtClean="0">
              <a:latin typeface="Kruti Dev 010" pitchFamily="2" charset="0"/>
              <a:ea typeface="+mn-ea"/>
              <a:cs typeface="+mn-cs"/>
              <a:sym typeface="KrutiDev010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32</a:t>
            </a:fld>
            <a:endParaRPr lang="en-I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 descr="Tit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533400"/>
          </a:xfrm>
        </p:spPr>
        <p:txBody>
          <a:bodyPr/>
          <a:lstStyle/>
          <a:p>
            <a:pPr>
              <a:defRPr/>
            </a:pPr>
            <a:r>
              <a:rPr lang="en-US" sz="38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fufeZr</a:t>
            </a:r>
            <a:r>
              <a:rPr lang="en-US" sz="38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8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osVySaM</a:t>
            </a:r>
            <a:endParaRPr lang="en-US" sz="3800" b="1" dirty="0" smtClean="0">
              <a:latin typeface="Kruti Dev 010" pitchFamily="2" charset="0"/>
              <a:ea typeface="+mn-ea"/>
              <a:cs typeface="+mn-cs"/>
              <a:sym typeface="KrutiDev010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1538" y="1928802"/>
            <a:ext cx="7429552" cy="7620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Kruti Dev 010" pitchFamily="2" charset="0"/>
                <a:sym typeface="KrutiDev010"/>
              </a:rPr>
              <a:t>,</a:t>
            </a:r>
            <a:r>
              <a:rPr lang="en-US" sz="2400" b="1" err="1" smtClean="0">
                <a:latin typeface="Kruti Dev 010" pitchFamily="2" charset="0"/>
                <a:sym typeface="KrutiDev010"/>
              </a:rPr>
              <a:t>jksfcd</a:t>
            </a:r>
            <a:r>
              <a:rPr lang="en-US" sz="2400" b="1" smtClean="0">
                <a:latin typeface="Kruti Dev 010" pitchFamily="2" charset="0"/>
                <a:sym typeface="KrutiDev010"/>
              </a:rPr>
              <a:t> vkDLkhMs'ku </a:t>
            </a:r>
            <a:r>
              <a:rPr lang="en-US" sz="2400" b="1" dirty="0" err="1" smtClean="0">
                <a:latin typeface="Kruti Dev 010" pitchFamily="2" charset="0"/>
                <a:sym typeface="KrutiDev010"/>
              </a:rPr>
              <a:t>ikaM</a:t>
            </a:r>
            <a:r>
              <a:rPr lang="en-US" sz="2400" b="1" dirty="0" smtClean="0">
                <a:latin typeface="Kruti Dev 010" pitchFamily="2" charset="0"/>
                <a:sym typeface="KrutiDev010"/>
              </a:rPr>
              <a:t> </a:t>
            </a:r>
          </a:p>
          <a:p>
            <a:pPr algn="ctr"/>
            <a:r>
              <a:rPr lang="en-US" sz="2000" dirty="0" err="1" smtClean="0">
                <a:latin typeface="Kruti Dev 010" pitchFamily="2" charset="0"/>
                <a:sym typeface="KrutiDev010" charset="0"/>
              </a:rPr>
              <a:t>xgjkbZ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1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ls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1</a:t>
            </a:r>
            <a:r>
              <a:rPr lang="en-US" sz="2000" dirty="0" smtClean="0">
                <a:sym typeface="KrutiDev010" charset="0"/>
              </a:rPr>
              <a:t>.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5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ehVj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rFkk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iznwf’kr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ty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dks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8&amp;10 ?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kaVs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lap;u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smtClean="0">
                <a:sym typeface="Times New Roman" pitchFamily="18" charset="0"/>
              </a:rPr>
              <a:t>(Retention)</a:t>
            </a:r>
            <a:r>
              <a:rPr lang="en-US" sz="2000" dirty="0" smtClean="0">
                <a:sym typeface="KrutiDev010" charset="0"/>
              </a:rPr>
              <a:t> 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dh {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kerk</a:t>
            </a:r>
            <a:r>
              <a:rPr lang="en-US" sz="2000" b="1" dirty="0" smtClean="0">
                <a:latin typeface="Kruti Dev 010" pitchFamily="2" charset="0"/>
                <a:sym typeface="KrutiDev010"/>
              </a:rPr>
              <a:t> </a:t>
            </a:r>
            <a:endParaRPr lang="en-IN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1285852" y="3071810"/>
            <a:ext cx="6929462" cy="10001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Kruti Dev 010" pitchFamily="2" charset="0"/>
                <a:sym typeface="KrutiDev010" charset="0"/>
              </a:rPr>
              <a:t>fQftdy</a:t>
            </a:r>
            <a:r>
              <a:rPr lang="en-US" sz="2400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b="1" dirty="0" err="1" smtClean="0">
                <a:latin typeface="Kruti Dev 010" pitchFamily="2" charset="0"/>
                <a:sym typeface="KrutiDev010" charset="0"/>
              </a:rPr>
              <a:t>fQYVj</a:t>
            </a:r>
            <a:r>
              <a:rPr lang="en-US" sz="2400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b="1" dirty="0" err="1" smtClean="0">
                <a:latin typeface="Kruti Dev 010" pitchFamily="2" charset="0"/>
                <a:sym typeface="KrutiDev010" charset="0"/>
              </a:rPr>
              <a:t>tksu</a:t>
            </a:r>
            <a:r>
              <a:rPr lang="en-US" sz="2400" b="1" dirty="0" smtClean="0">
                <a:latin typeface="Kruti Dev 010" pitchFamily="2" charset="0"/>
                <a:sym typeface="KrutiDev010" charset="0"/>
              </a:rPr>
              <a:t> </a:t>
            </a:r>
          </a:p>
          <a:p>
            <a:pPr algn="ctr"/>
            <a:r>
              <a:rPr lang="en-US" sz="2000" dirty="0" err="1" smtClean="0">
                <a:latin typeface="Kruti Dev 010" pitchFamily="2" charset="0"/>
                <a:sym typeface="KrutiDev010" charset="0"/>
              </a:rPr>
              <a:t>fQftdy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fQYVj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tksUl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ftlesa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fQYVj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pSEclZ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vyx&amp;vyx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vkdkj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iRFkj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VqdMks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}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kjk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fufeZr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fdukjksa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ls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vkil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i`Fkd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gksrs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gSaA</a:t>
            </a:r>
            <a:r>
              <a:rPr lang="en-US" sz="2000" b="1" dirty="0" smtClean="0">
                <a:latin typeface="Kruti Dev 010" pitchFamily="2" charset="0"/>
                <a:sym typeface="KrutiDev010" charset="0"/>
              </a:rPr>
              <a:t> </a:t>
            </a:r>
            <a:endParaRPr lang="en-IN" sz="2000" dirty="0"/>
          </a:p>
        </p:txBody>
      </p:sp>
      <p:sp>
        <p:nvSpPr>
          <p:cNvPr id="8" name="Rectangle 7"/>
          <p:cNvSpPr/>
          <p:nvPr/>
        </p:nvSpPr>
        <p:spPr>
          <a:xfrm>
            <a:off x="1571604" y="914400"/>
            <a:ext cx="6500858" cy="72865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Kruti Dev 010" pitchFamily="2" charset="0"/>
                <a:sym typeface="KrutiDev010" charset="0"/>
              </a:rPr>
              <a:t>LØhu</a:t>
            </a:r>
            <a:r>
              <a:rPr lang="en-US" sz="2400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b="1" dirty="0" err="1" smtClean="0">
                <a:latin typeface="Kruti Dev 010" pitchFamily="2" charset="0"/>
                <a:sym typeface="KrutiDev010" charset="0"/>
              </a:rPr>
              <a:t>ckj</a:t>
            </a:r>
            <a:endParaRPr lang="en-US" sz="2400" b="1" dirty="0" smtClean="0">
              <a:latin typeface="Kruti Dev 010" pitchFamily="2" charset="0"/>
              <a:sym typeface="KrutiDev010" charset="0"/>
            </a:endParaRPr>
          </a:p>
          <a:p>
            <a:pPr algn="ctr"/>
            <a:r>
              <a:rPr lang="en-US" sz="2000" dirty="0" err="1" smtClean="0">
                <a:latin typeface="Kruti Dev 010" pitchFamily="2" charset="0"/>
                <a:sym typeface="KrutiDev010" charset="0"/>
              </a:rPr>
              <a:t>yksgs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dh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tkyh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ls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fufeZr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LØhu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ckj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ftlds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}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kjk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err="1" smtClean="0">
                <a:latin typeface="Kruti Dev 010" pitchFamily="2" charset="0"/>
                <a:sym typeface="KrutiDev010" charset="0"/>
              </a:rPr>
              <a:t>Bksl</a:t>
            </a:r>
            <a:r>
              <a:rPr lang="en-US" sz="2000" smtClean="0">
                <a:latin typeface="Kruti Dev 010" pitchFamily="2" charset="0"/>
                <a:sym typeface="KrutiDev010" charset="0"/>
              </a:rPr>
              <a:t> vif'k’V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i`Fkd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gksrs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gSaA</a:t>
            </a:r>
            <a:endParaRPr lang="en-IN" sz="2000" dirty="0"/>
          </a:p>
        </p:txBody>
      </p:sp>
      <p:sp>
        <p:nvSpPr>
          <p:cNvPr id="12" name="Rectangle 11"/>
          <p:cNvSpPr/>
          <p:nvPr/>
        </p:nvSpPr>
        <p:spPr>
          <a:xfrm>
            <a:off x="1285852" y="4357694"/>
            <a:ext cx="7143800" cy="10001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latin typeface="Kruti Dev 010" pitchFamily="2" charset="0"/>
              <a:sym typeface="KrutiDev010" charset="0"/>
            </a:endParaRPr>
          </a:p>
          <a:p>
            <a:pPr algn="ctr"/>
            <a:endParaRPr lang="en-US" sz="2400" b="1" dirty="0" smtClean="0">
              <a:latin typeface="Kruti Dev 010" pitchFamily="2" charset="0"/>
              <a:sym typeface="KrutiDev010" charset="0"/>
            </a:endParaRPr>
          </a:p>
          <a:p>
            <a:pPr algn="ctr"/>
            <a:endParaRPr lang="en-US" sz="2400" b="1" dirty="0" smtClean="0">
              <a:latin typeface="Kruti Dev 010" pitchFamily="2" charset="0"/>
              <a:sym typeface="KrutiDev010" charset="0"/>
            </a:endParaRPr>
          </a:p>
          <a:p>
            <a:pPr algn="ctr"/>
            <a:r>
              <a:rPr lang="en-US" sz="2400" b="1" dirty="0" err="1" smtClean="0">
                <a:latin typeface="Kruti Dev 010" pitchFamily="2" charset="0"/>
                <a:sym typeface="KrutiDev010" charset="0"/>
              </a:rPr>
              <a:t>fufeZr</a:t>
            </a:r>
            <a:r>
              <a:rPr lang="en-US" sz="2400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b="1" dirty="0" err="1" smtClean="0">
                <a:latin typeface="Kruti Dev 010" pitchFamily="2" charset="0"/>
                <a:sym typeface="KrutiDev010" charset="0"/>
              </a:rPr>
              <a:t>osVySaM</a:t>
            </a:r>
            <a:r>
              <a:rPr lang="en-US" sz="2400" b="1" dirty="0" smtClean="0">
                <a:latin typeface="Kruti Dev 010" pitchFamily="2" charset="0"/>
                <a:sym typeface="KrutiDev010" charset="0"/>
              </a:rPr>
              <a:t> </a:t>
            </a:r>
          </a:p>
          <a:p>
            <a:pPr algn="ctr"/>
            <a:r>
              <a:rPr lang="en-US" sz="2000" dirty="0" smtClean="0">
                <a:latin typeface="Kruti Dev 010" pitchFamily="2" charset="0"/>
                <a:sym typeface="KrutiDev010" charset="0"/>
              </a:rPr>
              <a:t>20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?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kaVs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ty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lap;u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dirty="0" smtClean="0">
                <a:sym typeface="Times New Roman" pitchFamily="18" charset="0"/>
              </a:rPr>
              <a:t>(Retention)</a:t>
            </a:r>
            <a:r>
              <a:rPr lang="en-US" dirty="0" smtClean="0">
                <a:sym typeface="KrutiDev010" charset="0"/>
              </a:rPr>
              <a:t> 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dh {</a:t>
            </a:r>
            <a:r>
              <a:rPr lang="en-US" sz="2000" dirty="0" err="1" smtClean="0">
                <a:latin typeface="Kruti Dev 010" pitchFamily="2" charset="0"/>
                <a:sym typeface="KrutiDev010" charset="0"/>
              </a:rPr>
              <a:t>kerk</a:t>
            </a:r>
            <a:r>
              <a:rPr lang="en-US" sz="2000" dirty="0" smtClean="0">
                <a:latin typeface="Kruti Dev 010" pitchFamily="2" charset="0"/>
                <a:sym typeface="KrutiDev010" charset="0"/>
              </a:rPr>
              <a:t> </a:t>
            </a:r>
          </a:p>
          <a:p>
            <a:pPr algn="ctr"/>
            <a:r>
              <a:rPr lang="en-US" sz="2000" dirty="0" err="1" smtClean="0">
                <a:latin typeface="Kruti Dev 010" pitchFamily="2" charset="0"/>
                <a:sym typeface="KrutiDev010"/>
              </a:rPr>
              <a:t>dqaM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dks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NksVh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ctjh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ls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&lt;d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dj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Åij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ls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uy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ckal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iztkfr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dk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ikS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/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kk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yxk;k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tkrk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gSA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</a:p>
          <a:p>
            <a:pPr algn="ctr"/>
            <a:r>
              <a:rPr lang="en-US" sz="2400" b="1" dirty="0" smtClean="0">
                <a:latin typeface="Kruti Dev 010" pitchFamily="2" charset="0"/>
                <a:sym typeface="KrutiDev010"/>
              </a:rPr>
              <a:t> </a:t>
            </a:r>
            <a:endParaRPr lang="en-US" sz="2400" b="1" dirty="0" smtClean="0">
              <a:latin typeface="Kruti Dev 010" pitchFamily="2" charset="0"/>
              <a:sym typeface="KrutiDev010" charset="0"/>
            </a:endParaRPr>
          </a:p>
          <a:p>
            <a:pPr algn="ctr"/>
            <a:r>
              <a:rPr lang="en-US" sz="2400" b="1" dirty="0" smtClean="0">
                <a:latin typeface="Kruti Dev 010" pitchFamily="2" charset="0"/>
                <a:sym typeface="KrutiDev010" charset="0"/>
              </a:rPr>
              <a:t> </a:t>
            </a:r>
          </a:p>
          <a:p>
            <a:pPr algn="ctr"/>
            <a:r>
              <a:rPr lang="en-US" sz="2000" b="1" dirty="0" smtClean="0">
                <a:latin typeface="Kruti Dev 010" pitchFamily="2" charset="0"/>
                <a:sym typeface="KrutiDev010" charset="0"/>
              </a:rPr>
              <a:t> </a:t>
            </a:r>
            <a:endParaRPr lang="en-IN" sz="2000" dirty="0"/>
          </a:p>
        </p:txBody>
      </p:sp>
      <p:sp>
        <p:nvSpPr>
          <p:cNvPr id="13" name="Rectangle 12"/>
          <p:cNvSpPr/>
          <p:nvPr/>
        </p:nvSpPr>
        <p:spPr>
          <a:xfrm>
            <a:off x="1714480" y="5715016"/>
            <a:ext cx="6000792" cy="90963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400" b="1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4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400" b="1" dirty="0" err="1" smtClean="0">
                <a:latin typeface="Kruti Dev 010" pitchFamily="2" charset="0"/>
                <a:sym typeface="KrutiDev010"/>
              </a:rPr>
              <a:t>fudklh</a:t>
            </a:r>
            <a:r>
              <a:rPr lang="en-US" sz="24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400" b="1" dirty="0" err="1" smtClean="0">
                <a:latin typeface="Kruti Dev 010" pitchFamily="2" charset="0"/>
                <a:sym typeface="KrutiDev010"/>
              </a:rPr>
              <a:t>fcUnq</a:t>
            </a:r>
            <a:r>
              <a:rPr lang="en-US" sz="24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400" b="1" dirty="0" smtClean="0">
                <a:sym typeface="Times New Roman" pitchFamily="18" charset="0"/>
              </a:rPr>
              <a:t>(</a:t>
            </a:r>
            <a:r>
              <a:rPr lang="en-US" sz="2400" b="1" dirty="0" err="1" smtClean="0">
                <a:latin typeface="Kruti Dev 010" pitchFamily="2" charset="0"/>
                <a:sym typeface="KrutiDev010"/>
              </a:rPr>
              <a:t>mipkfjr</a:t>
            </a:r>
            <a:r>
              <a:rPr lang="en-US" sz="2400" b="1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400" b="1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400" b="1" dirty="0" smtClean="0">
                <a:sym typeface="Times New Roman" pitchFamily="18" charset="0"/>
              </a:rPr>
              <a:t>)</a:t>
            </a:r>
            <a:r>
              <a:rPr lang="en-US" sz="2400" b="1" dirty="0" smtClean="0">
                <a:latin typeface="Kruti Dev 010" pitchFamily="2" charset="0"/>
                <a:sym typeface="KrutiDev01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en-US" sz="2000" dirty="0" err="1" smtClean="0">
                <a:latin typeface="Kruti Dev 010" pitchFamily="2" charset="0"/>
                <a:sym typeface="KrutiDev010"/>
              </a:rPr>
              <a:t>mipkfjr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&lt;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ky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ds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lkFk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iRFkjk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]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sa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ctjh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vkfn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ls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fufeZr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&gt;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jukuqek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vkmVysV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ds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}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kjk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fuLRkkfjr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fd;k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tkrk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000" dirty="0" err="1" smtClean="0">
                <a:latin typeface="Kruti Dev 010" pitchFamily="2" charset="0"/>
                <a:sym typeface="KrutiDev010"/>
              </a:rPr>
              <a:t>gSA</a:t>
            </a:r>
            <a:r>
              <a:rPr lang="en-US" sz="2000" dirty="0" smtClean="0">
                <a:latin typeface="Kruti Dev 010" pitchFamily="2" charset="0"/>
                <a:sym typeface="KrutiDev010"/>
              </a:rPr>
              <a:t> 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4596608" y="1761318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4596608" y="2832888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4619628" y="4238628"/>
            <a:ext cx="352420" cy="19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4679157" y="5536421"/>
            <a:ext cx="357984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33</a:t>
            </a:fld>
            <a:endParaRPr lang="en-I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 descr="Content Placeholder 1"/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8458200" cy="5867400"/>
          </a:xfrm>
        </p:spPr>
        <p:txBody>
          <a:bodyPr/>
          <a:lstStyle/>
          <a:p>
            <a:pPr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en-US" sz="2600" dirty="0" err="1" smtClean="0">
                <a:latin typeface="Kruti Dev 010" pitchFamily="2" charset="0"/>
                <a:sym typeface="KrutiDev010"/>
              </a:rPr>
              <a:t>fufeZr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osVySaM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¼vkDlhMs'ku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ikaM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osVySaM½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ifjeki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¼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KrutiDev010"/>
              </a:rPr>
              <a:t>Dimention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½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ukys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iznwf"kr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dh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=k] ¶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yksjsV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]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LFky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dh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miyC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/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krk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vkfn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fuHkZj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djrh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gSA</a:t>
            </a:r>
            <a:endParaRPr lang="en-US" sz="2600" dirty="0" smtClean="0">
              <a:latin typeface="Kruti Dev 010" pitchFamily="2" charset="0"/>
              <a:sym typeface="KrutiDev010"/>
            </a:endParaRPr>
          </a:p>
          <a:p>
            <a:pPr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en-US" sz="2600" dirty="0" err="1" smtClean="0">
                <a:latin typeface="Kruti Dev 010" pitchFamily="2" charset="0"/>
                <a:sym typeface="KrutiDev010"/>
              </a:rPr>
              <a:t>osVySaM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fufeZr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dqaM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NksVh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ctjh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&lt;d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Åij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lqn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`&lt;+ fn[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kus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okyk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uy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ckal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iztkfr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ikS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/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kk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yxk;k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tkrk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en-US" sz="2600" dirty="0" smtClean="0">
                <a:latin typeface="Kruti Dev 010" pitchFamily="2" charset="0"/>
                <a:sym typeface="KrutiDev010"/>
              </a:rPr>
              <a:t>,</a:t>
            </a:r>
            <a:r>
              <a:rPr lang="en-US" sz="2600" err="1" smtClean="0">
                <a:latin typeface="Kruti Dev 010" pitchFamily="2" charset="0"/>
                <a:sym typeface="KrutiDev010"/>
              </a:rPr>
              <a:t>jksfcd</a:t>
            </a:r>
            <a:r>
              <a:rPr lang="en-US" sz="2600" smtClean="0">
                <a:latin typeface="Kruti Dev 010" pitchFamily="2" charset="0"/>
                <a:sym typeface="KrutiDev010"/>
              </a:rPr>
              <a:t> vkDLkhMs'ku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ikaM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,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ao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fQftdy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fQYVj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tksu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“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kqf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)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d`r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gksdj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nwf’kr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osVySaM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fufeZr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dqaM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Hkjrk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osVySaM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dqaM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Hkjh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xbZ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ctjh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Nuus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dke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djrh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en-US" sz="2600" dirty="0" err="1" smtClean="0">
                <a:latin typeface="Kruti Dev 010" pitchFamily="2" charset="0"/>
                <a:sym typeface="KrutiDev010"/>
              </a:rPr>
              <a:t>uy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ckal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ikS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/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kk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nwf’kr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iznw’k.kdkjh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rRoksa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err="1" smtClean="0">
                <a:latin typeface="Kruti Dev 010" pitchFamily="2" charset="0"/>
                <a:sym typeface="KrutiDev010"/>
              </a:rPr>
              <a:t>dks</a:t>
            </a:r>
            <a:r>
              <a:rPr lang="en-US" sz="2600" smtClean="0">
                <a:latin typeface="Kruti Dev 010" pitchFamily="2" charset="0"/>
                <a:sym typeface="KrutiDev010"/>
              </a:rPr>
              <a:t> vo'kksf’kr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djrk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rFkk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ikuh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vkDlhtu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dh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=k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o`f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)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djrk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en-US" sz="2600" dirty="0" err="1" smtClean="0">
                <a:latin typeface="Kruti Dev 010" pitchFamily="2" charset="0"/>
                <a:sym typeface="KrutiDev010"/>
              </a:rPr>
              <a:t>ikS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/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kks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dh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tM+s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xgjkbZ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rd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igqap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iznwf’kr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err="1" smtClean="0">
                <a:latin typeface="Kruti Dev 010" pitchFamily="2" charset="0"/>
                <a:sym typeface="KrutiDev010"/>
              </a:rPr>
              <a:t>fo|eku</a:t>
            </a:r>
            <a:r>
              <a:rPr lang="en-US" sz="2600" smtClean="0">
                <a:latin typeface="Kruti Dev 010" pitchFamily="2" charset="0"/>
                <a:sym typeface="KrutiDev010"/>
              </a:rPr>
              <a:t> vif'k’Vks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dks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lekIr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djus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vge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Hkwfedk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fuHkkrh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en-US" sz="2600" dirty="0" err="1" smtClean="0">
                <a:latin typeface="Kruti Dev 010" pitchFamily="2" charset="0"/>
                <a:sym typeface="KrutiDev010"/>
              </a:rPr>
              <a:t>dqaaM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iznwf’kr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igqapus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ds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ckn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nks&amp;rhu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fnuksa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esa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LoPN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gksdj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lrg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ij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tkrk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mipkfjr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&lt;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ky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ds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lkFk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iRFkjksaa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ctjh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vkfn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ls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fufeZr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&gt;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jukuqek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vkmVysV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ds }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kjk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fuLRkkfjr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fd;k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tkrk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  <a:r>
              <a:rPr lang="en-US" sz="2600" dirty="0" err="1" smtClean="0">
                <a:latin typeface="Kruti Dev 010" pitchFamily="2" charset="0"/>
                <a:sym typeface="KrutiDev010"/>
              </a:rPr>
              <a:t>gSA</a:t>
            </a:r>
            <a:r>
              <a:rPr lang="en-US" sz="2600" dirty="0" smtClean="0">
                <a:latin typeface="Kruti Dev 010" pitchFamily="2" charset="0"/>
                <a:sym typeface="KrutiDev010"/>
              </a:rPr>
              <a:t> </a:t>
            </a:r>
          </a:p>
        </p:txBody>
      </p:sp>
      <p:sp>
        <p:nvSpPr>
          <p:cNvPr id="7170" name="Rectangle 2" descr="Tit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en-US" sz="40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fufeZr</a:t>
            </a:r>
            <a:r>
              <a:rPr lang="en-US" sz="40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osVySaM</a:t>
            </a:r>
            <a:endParaRPr lang="en-US" sz="4000" b="1" dirty="0" smtClean="0">
              <a:latin typeface="Kruti Dev 010" pitchFamily="2" charset="0"/>
              <a:ea typeface="+mn-ea"/>
              <a:cs typeface="+mn-cs"/>
              <a:sym typeface="KrutiDev010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34</a:t>
            </a:fld>
            <a:endParaRPr lang="en-I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en-US" sz="4000" b="1" dirty="0" err="1" smtClean="0">
                <a:latin typeface="Kruti Dev 010" pitchFamily="2" charset="0"/>
              </a:rPr>
              <a:t>fufeZr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osVYkSaM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cuk;s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tkus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ls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iwoZ</a:t>
            </a:r>
            <a:r>
              <a:rPr lang="en-US" sz="4000" b="1" dirty="0" smtClean="0">
                <a:latin typeface="Kruti Dev 010" pitchFamily="2" charset="0"/>
              </a:rPr>
              <a:t> ,</a:t>
            </a:r>
            <a:r>
              <a:rPr lang="en-US" sz="4000" b="1" dirty="0" err="1" smtClean="0">
                <a:latin typeface="Kruti Dev 010" pitchFamily="2" charset="0"/>
              </a:rPr>
              <a:t>df</a:t>
            </a:r>
            <a:r>
              <a:rPr lang="en-US" sz="4000" b="1" dirty="0" smtClean="0">
                <a:latin typeface="Kruti Dev 010" pitchFamily="2" charset="0"/>
              </a:rPr>
              <a:t>=r </a:t>
            </a:r>
            <a:r>
              <a:rPr lang="en-US" sz="4000" b="1" dirty="0" err="1" smtClean="0">
                <a:latin typeface="Kruti Dev 010" pitchFamily="2" charset="0"/>
              </a:rPr>
              <a:t>tkudkjh@vkadM+s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2575734"/>
            <a:ext cx="7941568" cy="294149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Ukkys</a:t>
            </a:r>
            <a:r>
              <a:rPr lang="en-US" dirty="0" smtClean="0">
                <a:latin typeface="Kruti Dev 010" pitchFamily="2" charset="0"/>
              </a:rPr>
              <a:t> ds </a:t>
            </a:r>
            <a:r>
              <a:rPr lang="en-US" dirty="0" err="1" smtClean="0">
                <a:latin typeface="Kruti Dev 010" pitchFamily="2" charset="0"/>
              </a:rPr>
              <a:t>LVªsp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losZ</a:t>
            </a:r>
            <a:r>
              <a:rPr lang="en-US" dirty="0" smtClean="0">
                <a:latin typeface="Kruti Dev 010" pitchFamily="2" charset="0"/>
              </a:rPr>
              <a:t>{</a:t>
            </a:r>
            <a:r>
              <a:rPr lang="en-US" dirty="0" err="1" smtClean="0">
                <a:latin typeface="Kruti Dev 010" pitchFamily="2" charset="0"/>
              </a:rPr>
              <a:t>k.k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¼</a:t>
            </a:r>
            <a:r>
              <a:rPr lang="en-US" sz="2800" dirty="0" err="1" smtClean="0"/>
              <a:t>Field</a:t>
            </a:r>
            <a:r>
              <a:rPr lang="en-US" sz="2800" dirty="0" smtClean="0"/>
              <a:t> </a:t>
            </a:r>
            <a:r>
              <a:rPr lang="en-US" sz="2800" dirty="0" err="1" smtClean="0"/>
              <a:t>Book</a:t>
            </a:r>
            <a:r>
              <a:rPr lang="en-US" dirty="0" err="1" smtClean="0">
                <a:latin typeface="Kruti Dev 010" pitchFamily="2" charset="0"/>
              </a:rPr>
              <a:t>½</a:t>
            </a:r>
            <a:r>
              <a:rPr lang="en-US" dirty="0" smtClean="0">
                <a:latin typeface="Kruti Dev 010" pitchFamily="2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Lkeqfpr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LFky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p;u</a:t>
            </a:r>
            <a:r>
              <a:rPr lang="en-US" dirty="0" smtClean="0">
                <a:latin typeface="Kruti Dev 010" pitchFamily="2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Tky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cgko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nj</a:t>
            </a:r>
            <a:r>
              <a:rPr lang="en-US" dirty="0" smtClean="0">
                <a:latin typeface="Kruti Dev 010" pitchFamily="2" charset="0"/>
              </a:rPr>
              <a:t> ¼¶</a:t>
            </a:r>
            <a:r>
              <a:rPr lang="en-US" dirty="0">
                <a:latin typeface="Kruti Dev 010" pitchFamily="2" charset="0"/>
              </a:rPr>
              <a:t>yksjsV½ </a:t>
            </a:r>
            <a:r>
              <a:rPr lang="en-US" dirty="0" err="1" smtClean="0">
                <a:latin typeface="Kruti Dev 010" pitchFamily="2" charset="0"/>
              </a:rPr>
              <a:t>dk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ekiu</a:t>
            </a:r>
            <a:r>
              <a:rPr lang="en-US" dirty="0" smtClean="0">
                <a:latin typeface="Kruti Dev 010" pitchFamily="2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fofHkUUk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dEiksusaV~l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gsrq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fu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kkZfjr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ty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lap;u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vkfn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sz="2800" dirty="0" smtClean="0">
                <a:latin typeface="+mj-lt"/>
              </a:rPr>
              <a:t>(Retention times)</a:t>
            </a:r>
            <a:r>
              <a:rPr lang="en-US" dirty="0" smtClean="0">
                <a:latin typeface="Kruti Dev 010" pitchFamily="2" charset="0"/>
              </a:rPr>
              <a:t> dh </a:t>
            </a:r>
            <a:r>
              <a:rPr lang="en-US" dirty="0" err="1" smtClean="0">
                <a:latin typeface="Kruti Dev 010" pitchFamily="2" charset="0"/>
              </a:rPr>
              <a:t>tkudkjh</a:t>
            </a:r>
            <a:endParaRPr lang="en-US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5222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253" y="404664"/>
            <a:ext cx="8229600" cy="634082"/>
          </a:xfrm>
        </p:spPr>
        <p:txBody>
          <a:bodyPr/>
          <a:lstStyle/>
          <a:p>
            <a:r>
              <a:rPr lang="en-US" b="1" dirty="0" err="1">
                <a:latin typeface="Kruti Dev 010" pitchFamily="2" charset="0"/>
              </a:rPr>
              <a:t>ukys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esa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ty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osx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Kkr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djus</a:t>
            </a:r>
            <a:r>
              <a:rPr lang="en-US" b="1" dirty="0">
                <a:latin typeface="Kruti Dev 010" pitchFamily="2" charset="0"/>
              </a:rPr>
              <a:t> dh </a:t>
            </a:r>
            <a:r>
              <a:rPr lang="en-US" b="1" dirty="0" err="1">
                <a:latin typeface="Kruti Dev 010" pitchFamily="2" charset="0"/>
              </a:rPr>
              <a:t>fof</a:t>
            </a:r>
            <a:r>
              <a:rPr lang="en-US" b="1" dirty="0">
                <a:latin typeface="Kruti Dev 010" pitchFamily="2" charset="0"/>
              </a:rPr>
              <a:t>/k </a:t>
            </a:r>
            <a:endParaRPr lang="en-US" dirty="0"/>
          </a:p>
        </p:txBody>
      </p:sp>
      <p:sp>
        <p:nvSpPr>
          <p:cNvPr id="4" name="Flowchart: Punched Tape 3"/>
          <p:cNvSpPr/>
          <p:nvPr/>
        </p:nvSpPr>
        <p:spPr>
          <a:xfrm>
            <a:off x="1691680" y="1700808"/>
            <a:ext cx="6120680" cy="2808312"/>
          </a:xfrm>
          <a:prstGeom prst="flowChartPunchedTap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629570" y="2961826"/>
            <a:ext cx="4822750" cy="75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444290" y="3645024"/>
            <a:ext cx="457200" cy="4572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Kruti Dev 010" pitchFamily="2" charset="0"/>
              </a:rPr>
              <a:t>v</a:t>
            </a:r>
            <a:endParaRPr lang="en-US" sz="2800" b="1" dirty="0"/>
          </a:p>
        </p:txBody>
      </p:sp>
      <p:sp>
        <p:nvSpPr>
          <p:cNvPr id="11" name="Oval 10"/>
          <p:cNvSpPr/>
          <p:nvPr/>
        </p:nvSpPr>
        <p:spPr>
          <a:xfrm>
            <a:off x="7223720" y="3501008"/>
            <a:ext cx="457200" cy="4572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Kruti Dev 010" pitchFamily="2" charset="0"/>
              </a:rPr>
              <a:t>c</a:t>
            </a:r>
            <a:endParaRPr lang="en-US" sz="2800" b="1" dirty="0"/>
          </a:p>
        </p:txBody>
      </p:sp>
      <p:sp>
        <p:nvSpPr>
          <p:cNvPr id="13" name="Oval 12"/>
          <p:cNvSpPr/>
          <p:nvPr/>
        </p:nvSpPr>
        <p:spPr>
          <a:xfrm>
            <a:off x="2444290" y="3162672"/>
            <a:ext cx="314934" cy="33833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294853" y="3059909"/>
            <a:ext cx="314934" cy="33833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>
            <a:stCxn id="13" idx="6"/>
            <a:endCxn id="14" idx="2"/>
          </p:cNvCxnSpPr>
          <p:nvPr/>
        </p:nvCxnSpPr>
        <p:spPr>
          <a:xfrm flipV="1">
            <a:off x="2759224" y="3229077"/>
            <a:ext cx="4535629" cy="10276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214810" y="4786322"/>
            <a:ext cx="3857652" cy="9144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 smtClean="0">
              <a:latin typeface="Kruti Dev 010" pitchFamily="2" charset="0"/>
            </a:endParaRPr>
          </a:p>
          <a:p>
            <a:pPr>
              <a:spcAft>
                <a:spcPts val="0"/>
              </a:spcAft>
            </a:pPr>
            <a:r>
              <a:rPr lang="en-US" b="1" dirty="0" err="1" smtClean="0">
                <a:latin typeface="Kruti Dev 010" pitchFamily="2" charset="0"/>
              </a:rPr>
              <a:t>cky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>
                <a:latin typeface="Kruti Dev 010" pitchFamily="2" charset="0"/>
              </a:rPr>
              <a:t>}</a:t>
            </a:r>
            <a:r>
              <a:rPr lang="en-US" b="1" dirty="0" err="1">
                <a:latin typeface="Kruti Dev 010" pitchFamily="2" charset="0"/>
              </a:rPr>
              <a:t>kjk</a:t>
            </a:r>
            <a:r>
              <a:rPr lang="en-US" b="1" dirty="0">
                <a:latin typeface="Kruti Dev 010" pitchFamily="2" charset="0"/>
              </a:rPr>
              <a:t> r; dh </a:t>
            </a:r>
            <a:r>
              <a:rPr lang="en-US" b="1" dirty="0" err="1">
                <a:latin typeface="Kruti Dev 010" pitchFamily="2" charset="0"/>
              </a:rPr>
              <a:t>x;h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dqy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nwjh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¼ehVj</a:t>
            </a:r>
            <a:r>
              <a:rPr lang="en-US" b="1" dirty="0" smtClean="0">
                <a:latin typeface="Kruti Dev 010" pitchFamily="2" charset="0"/>
              </a:rPr>
              <a:t> ½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sz="900" b="1" dirty="0" smtClean="0">
                <a:latin typeface="Kruti Dev 010" pitchFamily="2" charset="0"/>
              </a:rPr>
              <a:t>              </a:t>
            </a:r>
          </a:p>
          <a:p>
            <a:pPr>
              <a:spcAft>
                <a:spcPts val="0"/>
              </a:spcAft>
            </a:pPr>
            <a:r>
              <a:rPr lang="en-US" b="1" dirty="0" err="1" smtClean="0">
                <a:latin typeface="Kruti Dev 010" pitchFamily="2" charset="0"/>
              </a:rPr>
              <a:t>nwjh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>
                <a:latin typeface="Kruti Dev 010" pitchFamily="2" charset="0"/>
              </a:rPr>
              <a:t>r; </a:t>
            </a:r>
            <a:r>
              <a:rPr lang="en-US" b="1" dirty="0" err="1">
                <a:latin typeface="Kruti Dev 010" pitchFamily="2" charset="0"/>
              </a:rPr>
              <a:t>djus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esa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yxk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dqy</a:t>
            </a:r>
            <a:r>
              <a:rPr lang="en-US" b="1" dirty="0">
                <a:latin typeface="Kruti Dev 010" pitchFamily="2" charset="0"/>
              </a:rPr>
              <a:t> le</a:t>
            </a:r>
            <a:r>
              <a:rPr lang="en-US" b="1" dirty="0" smtClean="0">
                <a:latin typeface="Kruti Dev 010" pitchFamily="2" charset="0"/>
              </a:rPr>
              <a:t>; </a:t>
            </a:r>
            <a:r>
              <a:rPr lang="en-US" b="1" dirty="0" err="1" smtClean="0">
                <a:latin typeface="Kruti Dev 010" pitchFamily="2" charset="0"/>
              </a:rPr>
              <a:t>¼lsdUM½</a:t>
            </a:r>
            <a:r>
              <a:rPr lang="en-US" b="1" dirty="0" smtClean="0">
                <a:latin typeface="Kruti Dev 010" pitchFamily="2" charset="0"/>
              </a:rPr>
              <a:t> 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71736" y="5214950"/>
            <a:ext cx="1500198" cy="6263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atin typeface="Kruti Dev 010" pitchFamily="2" charset="0"/>
              </a:rPr>
              <a:t>ty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dk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 smtClean="0">
                <a:latin typeface="Kruti Dev 010" pitchFamily="2" charset="0"/>
              </a:rPr>
              <a:t>osx</a:t>
            </a:r>
            <a:r>
              <a:rPr lang="en-US" sz="2000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¼ehVj</a:t>
            </a:r>
            <a:r>
              <a:rPr lang="en-US" sz="1400" b="1" dirty="0" smtClean="0"/>
              <a:t>/</a:t>
            </a:r>
            <a:r>
              <a:rPr lang="en-US" b="1" dirty="0" smtClean="0"/>
              <a:t> </a:t>
            </a:r>
            <a:r>
              <a:rPr lang="en-US" b="1" dirty="0" err="1" smtClean="0">
                <a:latin typeface="Kruti Dev 010" pitchFamily="2" charset="0"/>
              </a:rPr>
              <a:t>lsdUM½</a:t>
            </a:r>
            <a:r>
              <a:rPr lang="en-US" b="1" dirty="0" smtClean="0">
                <a:latin typeface="Kruti Dev 010" pitchFamily="2" charset="0"/>
              </a:rPr>
              <a:t> </a:t>
            </a:r>
            <a:endParaRPr lang="en-US" sz="2000" b="1" dirty="0" smtClean="0"/>
          </a:p>
          <a:p>
            <a:r>
              <a:rPr lang="en-US" sz="2000" b="1" dirty="0" smtClean="0">
                <a:latin typeface="Kruti Dev 010" pitchFamily="2" charset="0"/>
              </a:rPr>
              <a:t> </a:t>
            </a:r>
            <a:endParaRPr lang="en-US" sz="2000" b="1" dirty="0"/>
          </a:p>
        </p:txBody>
      </p:sp>
      <p:sp>
        <p:nvSpPr>
          <p:cNvPr id="24" name="Rectangle 23"/>
          <p:cNvSpPr/>
          <p:nvPr/>
        </p:nvSpPr>
        <p:spPr>
          <a:xfrm>
            <a:off x="3929058" y="5072074"/>
            <a:ext cx="428628" cy="50006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 smtClean="0">
              <a:latin typeface="Kruti Dev 010" pitchFamily="2" charset="0"/>
            </a:endParaRPr>
          </a:p>
          <a:p>
            <a:pPr>
              <a:spcAft>
                <a:spcPts val="0"/>
              </a:spcAft>
            </a:pPr>
            <a:r>
              <a:rPr lang="en-US" sz="2800" b="1" dirty="0" smtClean="0"/>
              <a:t>=</a:t>
            </a:r>
            <a:endParaRPr lang="en-US" sz="2800" b="1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4357686" y="5429264"/>
            <a:ext cx="307183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143504" y="1928802"/>
            <a:ext cx="1703139" cy="9144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 smtClean="0">
              <a:latin typeface="Kruti Dev 010" pitchFamily="2" charset="0"/>
            </a:endParaRPr>
          </a:p>
          <a:p>
            <a:pPr>
              <a:spcAft>
                <a:spcPts val="0"/>
              </a:spcAft>
            </a:pPr>
            <a:r>
              <a:rPr lang="en-US" b="1" dirty="0" err="1" smtClean="0">
                <a:latin typeface="Kruti Dev 010" pitchFamily="2" charset="0"/>
              </a:rPr>
              <a:t>cky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>
                <a:latin typeface="Kruti Dev 010" pitchFamily="2" charset="0"/>
              </a:rPr>
              <a:t>}</a:t>
            </a:r>
            <a:r>
              <a:rPr lang="en-US" b="1" dirty="0" err="1">
                <a:latin typeface="Kruti Dev 010" pitchFamily="2" charset="0"/>
              </a:rPr>
              <a:t>kjk</a:t>
            </a:r>
            <a:r>
              <a:rPr lang="en-US" b="1" dirty="0">
                <a:latin typeface="Kruti Dev 010" pitchFamily="2" charset="0"/>
              </a:rPr>
              <a:t> r; dh </a:t>
            </a:r>
            <a:r>
              <a:rPr lang="en-US" b="1" dirty="0" err="1">
                <a:latin typeface="Kruti Dev 010" pitchFamily="2" charset="0"/>
              </a:rPr>
              <a:t>x;h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dqy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nwjh</a:t>
            </a:r>
            <a:r>
              <a:rPr lang="en-US" b="1" dirty="0" smtClean="0">
                <a:latin typeface="Kruti Dev 010" pitchFamily="2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en-US" b="1" dirty="0" err="1" smtClean="0">
                <a:latin typeface="Kruti Dev 010" pitchFamily="2" charset="0"/>
              </a:rPr>
              <a:t>¼ehVj</a:t>
            </a:r>
            <a:r>
              <a:rPr lang="en-US" b="1" dirty="0" smtClean="0">
                <a:latin typeface="Kruti Dev 010" pitchFamily="2" charset="0"/>
              </a:rPr>
              <a:t> ½</a:t>
            </a:r>
            <a:endParaRPr lang="en-US" b="1" dirty="0"/>
          </a:p>
          <a:p>
            <a:pPr>
              <a:spcAft>
                <a:spcPts val="0"/>
              </a:spcAft>
            </a:pPr>
            <a:r>
              <a:rPr lang="en-US" sz="1000" b="1" dirty="0" smtClean="0">
                <a:latin typeface="Kruti Dev 010" pitchFamily="2" charset="0"/>
              </a:rPr>
              <a:t>             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635896" y="3474784"/>
            <a:ext cx="1632435" cy="4572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en-US" sz="1000" b="1" dirty="0" smtClean="0">
                <a:latin typeface="Kruti Dev 010" pitchFamily="2" charset="0"/>
              </a:rPr>
              <a:t>              </a:t>
            </a:r>
          </a:p>
          <a:p>
            <a:pPr>
              <a:spcAft>
                <a:spcPts val="0"/>
              </a:spcAft>
            </a:pPr>
            <a:r>
              <a:rPr lang="en-US" b="1" dirty="0" err="1" smtClean="0">
                <a:latin typeface="Kruti Dev 010" pitchFamily="2" charset="0"/>
              </a:rPr>
              <a:t>nwjh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>
                <a:latin typeface="Kruti Dev 010" pitchFamily="2" charset="0"/>
              </a:rPr>
              <a:t>r; </a:t>
            </a:r>
            <a:r>
              <a:rPr lang="en-US" b="1" dirty="0" err="1">
                <a:latin typeface="Kruti Dev 010" pitchFamily="2" charset="0"/>
              </a:rPr>
              <a:t>djus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esa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yxk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dqy</a:t>
            </a:r>
            <a:r>
              <a:rPr lang="en-US" b="1" dirty="0">
                <a:latin typeface="Kruti Dev 010" pitchFamily="2" charset="0"/>
              </a:rPr>
              <a:t> le</a:t>
            </a:r>
            <a:r>
              <a:rPr lang="en-US" b="1" dirty="0" smtClean="0">
                <a:latin typeface="Kruti Dev 010" pitchFamily="2" charset="0"/>
              </a:rPr>
              <a:t>; </a:t>
            </a:r>
            <a:r>
              <a:rPr lang="en-US" b="1" dirty="0" err="1" smtClean="0">
                <a:latin typeface="Kruti Dev 010" pitchFamily="2" charset="0"/>
              </a:rPr>
              <a:t>¼lsdUM½</a:t>
            </a:r>
            <a:r>
              <a:rPr lang="en-US" b="1" dirty="0" smtClean="0">
                <a:latin typeface="Kruti Dev 010" pitchFamily="2" charset="0"/>
              </a:rPr>
              <a:t> 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428728" y="2357430"/>
            <a:ext cx="1500198" cy="69467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 smtClean="0">
              <a:latin typeface="Kruti Dev 010" pitchFamily="2" charset="0"/>
            </a:endParaRPr>
          </a:p>
          <a:p>
            <a:pPr algn="ctr">
              <a:spcAft>
                <a:spcPts val="0"/>
              </a:spcAft>
            </a:pPr>
            <a:r>
              <a:rPr lang="en-US" sz="1600" b="1" dirty="0" err="1" smtClean="0">
                <a:latin typeface="Kruti Dev 010" pitchFamily="2" charset="0"/>
              </a:rPr>
              <a:t>cky</a:t>
            </a:r>
            <a:r>
              <a:rPr lang="en-US" sz="1600" b="1" dirty="0" smtClean="0">
                <a:latin typeface="Kruti Dev 010" pitchFamily="2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US" sz="1600" b="1" dirty="0" smtClean="0">
                <a:latin typeface="Kruti Dev 010" pitchFamily="2" charset="0"/>
              </a:rPr>
              <a:t>¼jcj </a:t>
            </a:r>
            <a:r>
              <a:rPr lang="en-US" sz="1600" b="1" dirty="0" err="1">
                <a:latin typeface="Kruti Dev 010" pitchFamily="2" charset="0"/>
              </a:rPr>
              <a:t>vFkok</a:t>
            </a:r>
            <a:r>
              <a:rPr lang="en-US" sz="1600" b="1" dirty="0">
                <a:latin typeface="Kruti Dev 010" pitchFamily="2" charset="0"/>
              </a:rPr>
              <a:t> </a:t>
            </a:r>
            <a:r>
              <a:rPr lang="en-US" sz="1600" b="1" dirty="0" smtClean="0">
                <a:latin typeface="Kruti Dev 010" pitchFamily="2" charset="0"/>
              </a:rPr>
              <a:t>IykfLVd½</a:t>
            </a:r>
            <a:endParaRPr lang="en-US" sz="1600" b="1" dirty="0">
              <a:latin typeface="Kruti Dev 010" pitchFamily="2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764275" y="4365104"/>
            <a:ext cx="1008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b="1" dirty="0"/>
              <a:t>नाला </a:t>
            </a:r>
            <a:r>
              <a:rPr lang="en-US" b="1" dirty="0" smtClean="0">
                <a:latin typeface="Kruti Dev 010" pitchFamily="2" charset="0"/>
              </a:rPr>
              <a:t> </a:t>
            </a:r>
            <a:endParaRPr lang="en-US" b="1" dirty="0"/>
          </a:p>
        </p:txBody>
      </p:sp>
      <p:sp>
        <p:nvSpPr>
          <p:cNvPr id="27" name="Rectangle 26"/>
          <p:cNvSpPr/>
          <p:nvPr/>
        </p:nvSpPr>
        <p:spPr>
          <a:xfrm>
            <a:off x="2357422" y="6000768"/>
            <a:ext cx="1571636" cy="6263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2000" b="1" dirty="0"/>
          </a:p>
        </p:txBody>
      </p:sp>
      <p:sp>
        <p:nvSpPr>
          <p:cNvPr id="34" name="Rectangle 33"/>
          <p:cNvSpPr/>
          <p:nvPr/>
        </p:nvSpPr>
        <p:spPr>
          <a:xfrm>
            <a:off x="5214942" y="3286124"/>
            <a:ext cx="955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latin typeface="Kruti Dev 010" pitchFamily="2" charset="0"/>
              </a:rPr>
              <a:t>MkmuLVªhe</a:t>
            </a:r>
            <a:endParaRPr lang="en-IN" b="1" dirty="0"/>
          </a:p>
        </p:txBody>
      </p:sp>
      <p:sp>
        <p:nvSpPr>
          <p:cNvPr id="22" name="Rectangle 21"/>
          <p:cNvSpPr/>
          <p:nvPr/>
        </p:nvSpPr>
        <p:spPr>
          <a:xfrm>
            <a:off x="7429520" y="5000636"/>
            <a:ext cx="857256" cy="50006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 smtClean="0">
              <a:latin typeface="Kruti Dev 010" pitchFamily="2" charset="0"/>
            </a:endParaRPr>
          </a:p>
          <a:p>
            <a:pPr>
              <a:spcAft>
                <a:spcPts val="0"/>
              </a:spcAft>
            </a:pPr>
            <a:r>
              <a:rPr lang="en-US" b="1" dirty="0" smtClean="0"/>
              <a:t>X 0.8 </a:t>
            </a:r>
            <a:endParaRPr lang="en-US" b="1" dirty="0"/>
          </a:p>
        </p:txBody>
      </p:sp>
      <p:sp>
        <p:nvSpPr>
          <p:cNvPr id="23" name="Rectangle 22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36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7918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562074"/>
          </a:xfrm>
        </p:spPr>
        <p:txBody>
          <a:bodyPr/>
          <a:lstStyle/>
          <a:p>
            <a:r>
              <a:rPr lang="en-US" sz="4000" b="1" dirty="0" err="1" smtClean="0">
                <a:latin typeface="Kruti Dev 010" pitchFamily="2" charset="0"/>
              </a:rPr>
              <a:t>Uk</a:t>
            </a:r>
            <a:r>
              <a:rPr lang="en-US" sz="4000" b="1" dirty="0" err="1">
                <a:latin typeface="Kruti Dev 010" pitchFamily="2" charset="0"/>
              </a:rPr>
              <a:t>k</a:t>
            </a:r>
            <a:r>
              <a:rPr lang="en-US" sz="4000" b="1" dirty="0" err="1" smtClean="0">
                <a:latin typeface="Kruti Dev 010" pitchFamily="2" charset="0"/>
              </a:rPr>
              <a:t>ys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esa</a:t>
            </a:r>
            <a:r>
              <a:rPr lang="en-US" sz="4000" b="1" dirty="0" smtClean="0">
                <a:latin typeface="Kruti Dev 010" pitchFamily="2" charset="0"/>
              </a:rPr>
              <a:t> ¶</a:t>
            </a:r>
            <a:r>
              <a:rPr lang="en-US" sz="4000" b="1" dirty="0" err="1" smtClean="0">
                <a:latin typeface="Kruti Dev 010" pitchFamily="2" charset="0"/>
              </a:rPr>
              <a:t>yksjsV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Kkr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djus</a:t>
            </a:r>
            <a:r>
              <a:rPr lang="en-US" sz="4000" b="1" dirty="0" smtClean="0">
                <a:latin typeface="Kruti Dev 010" pitchFamily="2" charset="0"/>
              </a:rPr>
              <a:t> dh </a:t>
            </a:r>
            <a:r>
              <a:rPr lang="en-US" sz="4000" b="1" dirty="0" err="1">
                <a:latin typeface="Kruti Dev 010" pitchFamily="2" charset="0"/>
              </a:rPr>
              <a:t>fof</a:t>
            </a:r>
            <a:r>
              <a:rPr lang="en-US" sz="4000" b="1" dirty="0">
                <a:latin typeface="Kruti Dev 010" pitchFamily="2" charset="0"/>
              </a:rPr>
              <a:t>/k</a:t>
            </a:r>
            <a:r>
              <a:rPr lang="en-US" b="1" dirty="0">
                <a:latin typeface="Kruti Dev 010" pitchFamily="2" charset="0"/>
              </a:rPr>
              <a:t/>
            </a:r>
            <a:br>
              <a:rPr lang="en-US" b="1" dirty="0">
                <a:latin typeface="Kruti Dev 010" pitchFamily="2" charset="0"/>
              </a:rPr>
            </a:br>
            <a:endParaRPr lang="en-US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495325"/>
            <a:ext cx="8115328" cy="4525963"/>
          </a:xfrm>
        </p:spPr>
        <p:txBody>
          <a:bodyPr/>
          <a:lstStyle/>
          <a:p>
            <a:pPr marL="0" indent="0" algn="just">
              <a:buFont typeface="Wingdings" pitchFamily="2" charset="2"/>
              <a:buChar char="Ø"/>
            </a:pP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Økl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lsDlu</a:t>
            </a:r>
            <a:r>
              <a:rPr lang="en-US" sz="2800" dirty="0" smtClean="0">
                <a:latin typeface="Kruti Dev 010" pitchFamily="2" charset="0"/>
              </a:rPr>
              <a:t> ¼pkSM+kbZ </a:t>
            </a:r>
            <a:r>
              <a:rPr lang="en-US" sz="2800" dirty="0" smtClean="0"/>
              <a:t>x</a:t>
            </a:r>
            <a:r>
              <a:rPr lang="en-US" sz="2800" dirty="0" smtClean="0">
                <a:latin typeface="Kruti Dev 010" pitchFamily="2" charset="0"/>
              </a:rPr>
              <a:t> xgjkbZ</a:t>
            </a:r>
            <a:r>
              <a:rPr lang="en-US" sz="2800" dirty="0">
                <a:latin typeface="Kruti Dev 010" pitchFamily="2" charset="0"/>
              </a:rPr>
              <a:t>½ </a:t>
            </a:r>
            <a:r>
              <a:rPr lang="en-US" sz="2800" dirty="0" err="1" smtClean="0">
                <a:latin typeface="Kruti Dev 010" pitchFamily="2" charset="0"/>
              </a:rPr>
              <a:t>dk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ekiu</a:t>
            </a:r>
            <a:r>
              <a:rPr lang="en-US" sz="2800" dirty="0" smtClean="0">
                <a:latin typeface="Kruti Dev 010" pitchFamily="2" charset="0"/>
              </a:rPr>
              <a:t> ¼</a:t>
            </a:r>
            <a:r>
              <a:rPr lang="en-IN" sz="2800" dirty="0" err="1" smtClean="0">
                <a:latin typeface="Kruti Dev 010" pitchFamily="2" charset="0"/>
              </a:rPr>
              <a:t>oxZ</a:t>
            </a:r>
            <a:r>
              <a:rPr lang="en-IN" sz="20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ehVj½</a:t>
            </a:r>
            <a:r>
              <a:rPr lang="en-US" sz="2800" dirty="0" smtClean="0">
                <a:latin typeface="Kruti Dev 010" pitchFamily="2" charset="0"/>
              </a:rPr>
              <a:t> 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ty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osx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000" dirty="0" smtClean="0"/>
              <a:t>(Velocity</a:t>
            </a:r>
            <a:r>
              <a:rPr lang="en-US" sz="2000" dirty="0"/>
              <a:t>) </a:t>
            </a:r>
            <a:r>
              <a:rPr lang="en-US" sz="2800" dirty="0" err="1" smtClean="0">
                <a:latin typeface="Kruti Dev 010" pitchFamily="2" charset="0"/>
              </a:rPr>
              <a:t>dk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ekiu</a:t>
            </a:r>
            <a:r>
              <a:rPr lang="en-US" sz="2800" dirty="0" smtClean="0">
                <a:latin typeface="Kruti Dev 010" pitchFamily="2" charset="0"/>
              </a:rPr>
              <a:t> ¼ehVj@lsdUM</a:t>
            </a:r>
            <a:r>
              <a:rPr lang="en-US" sz="2800" dirty="0">
                <a:latin typeface="Kruti Dev 010" pitchFamily="2" charset="0"/>
              </a:rPr>
              <a:t>½ </a:t>
            </a:r>
            <a:endParaRPr lang="en-US" sz="2800" dirty="0" smtClean="0">
              <a:latin typeface="Kruti Dev 010" pitchFamily="2" charset="0"/>
            </a:endParaRPr>
          </a:p>
          <a:p>
            <a:pPr marL="450850" indent="-450850" algn="just">
              <a:buFont typeface="Wingdings" pitchFamily="2" charset="2"/>
              <a:buChar char="Ø"/>
            </a:pPr>
            <a:r>
              <a:rPr lang="en-US" sz="2800" dirty="0" smtClean="0">
                <a:latin typeface="Kruti Dev 010" pitchFamily="2" charset="0"/>
              </a:rPr>
              <a:t>¶</a:t>
            </a:r>
            <a:r>
              <a:rPr lang="en-US" sz="2800" dirty="0" err="1" smtClean="0">
                <a:latin typeface="Kruti Dev 010" pitchFamily="2" charset="0"/>
              </a:rPr>
              <a:t>yksjsV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ekiu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¼?kuehVj</a:t>
            </a:r>
            <a:r>
              <a:rPr lang="en-US" sz="2800" dirty="0" smtClean="0">
                <a:latin typeface="Kruti Dev 010" pitchFamily="2" charset="0"/>
              </a:rPr>
              <a:t>@?</a:t>
            </a:r>
            <a:r>
              <a:rPr lang="en-US" sz="2800" dirty="0" err="1" smtClean="0">
                <a:latin typeface="Kruti Dev 010" pitchFamily="2" charset="0"/>
              </a:rPr>
              <a:t>kaVk½</a:t>
            </a:r>
            <a:r>
              <a:rPr lang="en-US" sz="2800" dirty="0" smtClean="0"/>
              <a:t>=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Økl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lsDlu</a:t>
            </a:r>
            <a:r>
              <a:rPr lang="en-US" sz="2800" dirty="0" smtClean="0">
                <a:latin typeface="Kruti Dev 010" pitchFamily="2" charset="0"/>
              </a:rPr>
              <a:t> ¼</a:t>
            </a:r>
            <a:r>
              <a:rPr lang="en-IN" sz="2800" dirty="0" err="1" smtClean="0">
                <a:latin typeface="Kruti Dev 010" pitchFamily="2" charset="0"/>
              </a:rPr>
              <a:t>oxZ</a:t>
            </a:r>
            <a:r>
              <a:rPr lang="en-IN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ehVj½</a:t>
            </a:r>
            <a:r>
              <a:rPr lang="en-US" sz="2800" dirty="0" err="1" smtClean="0"/>
              <a:t>x</a:t>
            </a:r>
            <a:r>
              <a:rPr lang="en-US" sz="2800" dirty="0" smtClean="0">
                <a:latin typeface="Kruti Dev 010" pitchFamily="2" charset="0"/>
              </a:rPr>
              <a:t>            </a:t>
            </a:r>
            <a:r>
              <a:rPr lang="en-US" sz="2800" dirty="0" err="1" smtClean="0">
                <a:latin typeface="Kruti Dev 010" pitchFamily="2" charset="0"/>
              </a:rPr>
              <a:t>osx¼ehVj@lsdUM½</a:t>
            </a:r>
            <a:r>
              <a:rPr lang="en-US" sz="2800" dirty="0" err="1" smtClean="0"/>
              <a:t>x</a:t>
            </a:r>
            <a:r>
              <a:rPr lang="en-US" sz="2800" dirty="0" err="1" smtClean="0">
                <a:latin typeface="Kruti Dev 010" pitchFamily="2" charset="0"/>
              </a:rPr>
              <a:t>3600</a:t>
            </a:r>
            <a:endParaRPr lang="en-US" sz="2800" dirty="0" smtClean="0">
              <a:latin typeface="Kruti Dev 010" pitchFamily="2" charset="0"/>
            </a:endParaRPr>
          </a:p>
          <a:p>
            <a:pPr marL="450850" indent="-450850" algn="just">
              <a:buFont typeface="Wingdings" pitchFamily="2" charset="2"/>
              <a:buChar char="Ø"/>
            </a:pPr>
            <a:r>
              <a:rPr lang="en-US" sz="2800" smtClean="0">
                <a:latin typeface="Kruti Dev 010" pitchFamily="2" charset="0"/>
              </a:rPr>
              <a:t>vkDlhMs'ku </a:t>
            </a:r>
            <a:r>
              <a:rPr lang="en-US" sz="2800" dirty="0" err="1" smtClean="0">
                <a:latin typeface="Kruti Dev 010" pitchFamily="2" charset="0"/>
              </a:rPr>
              <a:t>ikaM</a:t>
            </a:r>
            <a:r>
              <a:rPr lang="en-US" sz="2800" dirty="0">
                <a:latin typeface="Kruti Dev 010" pitchFamily="2" charset="0"/>
              </a:rPr>
              <a:t>] </a:t>
            </a:r>
            <a:r>
              <a:rPr lang="en-US" sz="2800" dirty="0" err="1" smtClean="0">
                <a:latin typeface="Kruti Dev 010" pitchFamily="2" charset="0"/>
              </a:rPr>
              <a:t>osVySaM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vkdkj@ifjeki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ty</a:t>
            </a:r>
            <a:r>
              <a:rPr lang="en-US" sz="2800" dirty="0" smtClean="0">
                <a:latin typeface="Kruti Dev 010" pitchFamily="2" charset="0"/>
              </a:rPr>
              <a:t> ds </a:t>
            </a:r>
            <a:r>
              <a:rPr lang="en-US" sz="2800" dirty="0" err="1" smtClean="0">
                <a:latin typeface="Kruti Dev 010" pitchFamily="2" charset="0"/>
              </a:rPr>
              <a:t>dqy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vk;ru</a:t>
            </a:r>
            <a:r>
              <a:rPr lang="en-US" sz="2800" dirty="0" smtClean="0">
                <a:latin typeface="Kruti Dev 010" pitchFamily="2" charset="0"/>
              </a:rPr>
              <a:t>  </a:t>
            </a:r>
            <a:r>
              <a:rPr lang="en-US" sz="2800" err="1" smtClean="0">
                <a:latin typeface="Kruti Dev 010" pitchFamily="2" charset="0"/>
              </a:rPr>
              <a:t>¼¶</a:t>
            </a:r>
            <a:r>
              <a:rPr lang="en-US" sz="2800" smtClean="0">
                <a:latin typeface="Kruti Dev 010" pitchFamily="2" charset="0"/>
              </a:rPr>
              <a:t>yksjsV</a:t>
            </a:r>
            <a:r>
              <a:rPr lang="en-US" sz="2800" smtClean="0"/>
              <a:t>x</a:t>
            </a:r>
            <a:r>
              <a:rPr lang="en-US" sz="2800" smtClean="0">
                <a:latin typeface="Kruti Dev 010" pitchFamily="2" charset="0"/>
              </a:rPr>
              <a:t>fjVsu'ku </a:t>
            </a:r>
            <a:r>
              <a:rPr lang="en-US" sz="2800" dirty="0" err="1" smtClean="0">
                <a:latin typeface="Kruti Dev 010" pitchFamily="2" charset="0"/>
              </a:rPr>
              <a:t>Vkbe</a:t>
            </a:r>
            <a:r>
              <a:rPr lang="en-US" sz="2800" dirty="0" err="1">
                <a:latin typeface="Kruti Dev 010" pitchFamily="2" charset="0"/>
              </a:rPr>
              <a:t>½</a:t>
            </a:r>
            <a:r>
              <a:rPr lang="en-US" sz="2800" dirty="0">
                <a:latin typeface="Kruti Dev 010" pitchFamily="2" charset="0"/>
              </a:rPr>
              <a:t> dh </a:t>
            </a:r>
            <a:r>
              <a:rPr lang="en-US" sz="2800" dirty="0" err="1">
                <a:latin typeface="Kruti Dev 010" pitchFamily="2" charset="0"/>
              </a:rPr>
              <a:t>x.kuk</a:t>
            </a:r>
            <a:r>
              <a:rPr lang="en-US" sz="2800" dirty="0">
                <a:latin typeface="Kruti Dev 010" pitchFamily="2" charset="0"/>
              </a:rPr>
              <a:t> </a:t>
            </a:r>
            <a:r>
              <a:rPr lang="en-US" sz="2800" dirty="0" err="1">
                <a:latin typeface="Kruti Dev 010" pitchFamily="2" charset="0"/>
              </a:rPr>
              <a:t>ij</a:t>
            </a:r>
            <a:r>
              <a:rPr lang="en-US" sz="2800" dirty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vk</a:t>
            </a:r>
            <a:r>
              <a:rPr lang="en-US" sz="2800" dirty="0" smtClean="0">
                <a:latin typeface="Kruti Dev 010" pitchFamily="2" charset="0"/>
              </a:rPr>
              <a:t>/</a:t>
            </a:r>
            <a:r>
              <a:rPr lang="en-US" sz="2800" dirty="0" err="1" smtClean="0">
                <a:latin typeface="Kruti Dev 010" pitchFamily="2" charset="0"/>
              </a:rPr>
              <a:t>kkfjr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gksxhA</a:t>
            </a:r>
            <a:endParaRPr lang="en-US" sz="2800" dirty="0" smtClean="0">
              <a:latin typeface="Kruti Dev 010" pitchFamily="2" charset="0"/>
            </a:endParaRPr>
          </a:p>
          <a:p>
            <a:pPr marL="355600" indent="-355600" algn="just">
              <a:buFont typeface="Wingdings" pitchFamily="2" charset="2"/>
              <a:buChar char="Ø"/>
            </a:pPr>
            <a:r>
              <a:rPr lang="en-US" sz="2800" dirty="0" err="1" smtClean="0">
                <a:latin typeface="Kruti Dev 010" pitchFamily="2" charset="0"/>
              </a:rPr>
              <a:t>osVyS.M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fuekZ.k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gsrq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LFky</a:t>
            </a:r>
            <a:r>
              <a:rPr lang="en-US" sz="2800" dirty="0" smtClean="0">
                <a:latin typeface="Kruti Dev 010" pitchFamily="2" charset="0"/>
              </a:rPr>
              <a:t> dh </a:t>
            </a:r>
            <a:r>
              <a:rPr lang="en-US" sz="2800" dirty="0" err="1" smtClean="0">
                <a:latin typeface="Kruti Dev 010" pitchFamily="2" charset="0"/>
              </a:rPr>
              <a:t>miyC</a:t>
            </a:r>
            <a:r>
              <a:rPr lang="en-US" sz="2800" dirty="0" smtClean="0">
                <a:latin typeface="Kruti Dev 010" pitchFamily="2" charset="0"/>
              </a:rPr>
              <a:t>/</a:t>
            </a:r>
            <a:r>
              <a:rPr lang="en-US" sz="2800" dirty="0" err="1" smtClean="0">
                <a:latin typeface="Kruti Dev 010" pitchFamily="2" charset="0"/>
              </a:rPr>
              <a:t>krk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lhfer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gksus</a:t>
            </a:r>
            <a:r>
              <a:rPr lang="en-US" sz="2800" dirty="0" smtClean="0">
                <a:latin typeface="Kruti Dev 010" pitchFamily="2" charset="0"/>
              </a:rPr>
              <a:t> dh </a:t>
            </a:r>
            <a:r>
              <a:rPr lang="en-US" sz="2800" dirty="0" err="1" smtClean="0">
                <a:latin typeface="Kruti Dev 010" pitchFamily="2" charset="0"/>
              </a:rPr>
              <a:t>n'kk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esa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psdMSe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ds</a:t>
            </a:r>
            <a:r>
              <a:rPr lang="en-US" sz="2800" dirty="0" smtClean="0">
                <a:latin typeface="Kruti Dev 010" pitchFamily="2" charset="0"/>
              </a:rPr>
              <a:t> }</a:t>
            </a:r>
            <a:r>
              <a:rPr lang="en-US" sz="2800" dirty="0" err="1" smtClean="0">
                <a:latin typeface="Kruti Dev 010" pitchFamily="2" charset="0"/>
              </a:rPr>
              <a:t>kjk</a:t>
            </a:r>
            <a:r>
              <a:rPr lang="en-US" sz="2800" dirty="0" smtClean="0">
                <a:latin typeface="Kruti Dev 010" pitchFamily="2" charset="0"/>
              </a:rPr>
              <a:t> ¶</a:t>
            </a:r>
            <a:r>
              <a:rPr lang="en-US" sz="2800" dirty="0" err="1" smtClean="0">
                <a:latin typeface="Kruti Dev 010" pitchFamily="2" charset="0"/>
              </a:rPr>
              <a:t>yksjsV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fu;af</a:t>
            </a:r>
            <a:r>
              <a:rPr lang="en-US" sz="2800" dirty="0" smtClean="0">
                <a:latin typeface="Kruti Dev 010" pitchFamily="2" charset="0"/>
              </a:rPr>
              <a:t>=r </a:t>
            </a:r>
            <a:r>
              <a:rPr lang="en-US" sz="2800" dirty="0" err="1" smtClean="0">
                <a:latin typeface="Kruti Dev 010" pitchFamily="2" charset="0"/>
              </a:rPr>
              <a:t>dj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ty</a:t>
            </a:r>
            <a:r>
              <a:rPr lang="en-US" sz="2800" dirty="0" smtClean="0">
                <a:latin typeface="Kruti Dev 010" pitchFamily="2" charset="0"/>
              </a:rPr>
              <a:t> dh </a:t>
            </a:r>
            <a:r>
              <a:rPr lang="en-US" sz="2800" dirty="0" err="1" smtClean="0">
                <a:latin typeface="Kruti Dev 010" pitchFamily="2" charset="0"/>
              </a:rPr>
              <a:t>ek</a:t>
            </a:r>
            <a:r>
              <a:rPr lang="en-US" sz="2800" dirty="0" smtClean="0">
                <a:latin typeface="Kruti Dev 010" pitchFamily="2" charset="0"/>
              </a:rPr>
              <a:t>=k </a:t>
            </a:r>
            <a:r>
              <a:rPr lang="en-US" sz="2800" dirty="0" err="1" smtClean="0">
                <a:latin typeface="Kruti Dev 010" pitchFamily="2" charset="0"/>
              </a:rPr>
              <a:t>dks</a:t>
            </a:r>
            <a:r>
              <a:rPr lang="en-US" sz="2800" dirty="0" smtClean="0">
                <a:latin typeface="Kruti Dev 010" pitchFamily="2" charset="0"/>
              </a:rPr>
              <a:t> fu/</a:t>
            </a:r>
            <a:r>
              <a:rPr lang="en-US" sz="2800" dirty="0" err="1" smtClean="0">
                <a:latin typeface="Kruti Dev 010" pitchFamily="2" charset="0"/>
              </a:rPr>
              <a:t>kkZfjr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fd;k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tk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ldrk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gSA</a:t>
            </a:r>
            <a:r>
              <a:rPr lang="en-US" sz="2800" dirty="0" smtClean="0">
                <a:latin typeface="Kruti Dev 010" pitchFamily="2" charset="0"/>
              </a:rPr>
              <a:t> </a:t>
            </a:r>
            <a:endParaRPr lang="en-US" sz="2800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37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5117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Punched Tape 3"/>
          <p:cNvSpPr/>
          <p:nvPr/>
        </p:nvSpPr>
        <p:spPr>
          <a:xfrm rot="1674718">
            <a:off x="1038153" y="1951999"/>
            <a:ext cx="7907264" cy="2740447"/>
          </a:xfrm>
          <a:prstGeom prst="flowChartPunchedTape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7816915">
            <a:off x="706343" y="1769405"/>
            <a:ext cx="2176864" cy="13734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928794" y="6455108"/>
            <a:ext cx="946197" cy="40289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2214546" y="357166"/>
            <a:ext cx="171451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latin typeface="Kruti Dev 010" pitchFamily="2" charset="0"/>
              </a:rPr>
              <a:t>Ykksgs</a:t>
            </a:r>
            <a:r>
              <a:rPr lang="en-US" sz="1400" b="1" dirty="0" smtClean="0">
                <a:latin typeface="Kruti Dev 010" pitchFamily="2" charset="0"/>
              </a:rPr>
              <a:t> dh </a:t>
            </a:r>
            <a:r>
              <a:rPr lang="en-US" sz="1400" b="1" dirty="0" err="1" smtClean="0">
                <a:latin typeface="Kruti Dev 010" pitchFamily="2" charset="0"/>
              </a:rPr>
              <a:t>tkyhnkj</a:t>
            </a:r>
            <a:r>
              <a:rPr lang="en-US" sz="1400" b="1" dirty="0" smtClean="0">
                <a:latin typeface="Kruti Dev 010" pitchFamily="2" charset="0"/>
              </a:rPr>
              <a:t> </a:t>
            </a:r>
            <a:r>
              <a:rPr lang="en-US" sz="1400" b="1" dirty="0" err="1" smtClean="0">
                <a:latin typeface="Kruti Dev 010" pitchFamily="2" charset="0"/>
              </a:rPr>
              <a:t>LØhu</a:t>
            </a:r>
            <a:r>
              <a:rPr lang="en-US" sz="1400" b="1" dirty="0" smtClean="0">
                <a:latin typeface="Kruti Dev 010" pitchFamily="2" charset="0"/>
              </a:rPr>
              <a:t>  </a:t>
            </a:r>
            <a:r>
              <a:rPr lang="en-US" sz="1400" dirty="0" smtClean="0">
                <a:latin typeface="Kruti Dev 010" pitchFamily="2" charset="0"/>
              </a:rPr>
              <a:t>¼10 </a:t>
            </a:r>
            <a:r>
              <a:rPr lang="en-US" sz="1400" dirty="0" err="1" smtClean="0">
                <a:latin typeface="Kruti Dev 010" pitchFamily="2" charset="0"/>
              </a:rPr>
              <a:t>feeh0½</a:t>
            </a:r>
            <a:endParaRPr lang="en-US" sz="1400" dirty="0">
              <a:latin typeface="Kruti Dev 010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571480"/>
            <a:ext cx="1785918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IN" sz="1400" dirty="0" smtClean="0">
              <a:latin typeface="Kruti Dev 010" pitchFamily="2" charset="0"/>
            </a:endParaRPr>
          </a:p>
          <a:p>
            <a:pPr algn="ctr"/>
            <a:endParaRPr lang="en-US" b="1" dirty="0"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 rot="17726620">
            <a:off x="7021923" y="3621902"/>
            <a:ext cx="958069" cy="33529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atin typeface="Kruti Dev 010" pitchFamily="2" charset="0"/>
              </a:rPr>
              <a:t>vkmVysV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786182" y="4714884"/>
            <a:ext cx="2072151" cy="7220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latin typeface="Kruti Dev 010" pitchFamily="2" charset="0"/>
              </a:rPr>
              <a:t>esM</a:t>
            </a:r>
            <a:r>
              <a:rPr lang="en-US" sz="1600" b="1" dirty="0" smtClean="0">
                <a:latin typeface="Kruti Dev 010" pitchFamily="2" charset="0"/>
              </a:rPr>
              <a:t>+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Ridges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)  </a:t>
            </a:r>
          </a:p>
          <a:p>
            <a:pPr algn="ctr"/>
            <a:r>
              <a:rPr lang="en-US" sz="1200" dirty="0" err="1" smtClean="0">
                <a:latin typeface="Kruti Dev 010" pitchFamily="2" charset="0"/>
                <a:cs typeface="Times New Roman" pitchFamily="18" charset="0"/>
              </a:rPr>
              <a:t>pkS0</a:t>
            </a:r>
            <a:r>
              <a:rPr lang="en-US" sz="1200" dirty="0" smtClean="0">
                <a:latin typeface="Kruti Dev 010" pitchFamily="2" charset="0"/>
                <a:cs typeface="Times New Roman" pitchFamily="18" charset="0"/>
              </a:rPr>
              <a:t> 0-5 </a:t>
            </a:r>
            <a:r>
              <a:rPr lang="en-US" sz="1200" dirty="0" err="1" smtClean="0">
                <a:latin typeface="Kruti Dev 010" pitchFamily="2" charset="0"/>
                <a:cs typeface="Times New Roman" pitchFamily="18" charset="0"/>
              </a:rPr>
              <a:t>eh0</a:t>
            </a:r>
            <a:r>
              <a:rPr lang="en-US" sz="14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1200" dirty="0" err="1" smtClean="0">
                <a:latin typeface="Kruti Dev 010" pitchFamily="2" charset="0"/>
                <a:cs typeface="Times New Roman" pitchFamily="18" charset="0"/>
              </a:rPr>
              <a:t>iRFkj</a:t>
            </a:r>
            <a:r>
              <a:rPr lang="en-US" sz="12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Kruti Dev 010" pitchFamily="2" charset="0"/>
                <a:cs typeface="Times New Roman" pitchFamily="18" charset="0"/>
              </a:rPr>
              <a:t>dk</a:t>
            </a:r>
            <a:r>
              <a:rPr lang="en-US" sz="12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Kruti Dev 010" pitchFamily="2" charset="0"/>
                <a:cs typeface="Times New Roman" pitchFamily="18" charset="0"/>
              </a:rPr>
              <a:t>vkdkj</a:t>
            </a:r>
            <a:r>
              <a:rPr lang="en-US" sz="1200" dirty="0" smtClean="0">
                <a:latin typeface="Kruti Dev 010" pitchFamily="2" charset="0"/>
                <a:cs typeface="Times New Roman" pitchFamily="18" charset="0"/>
              </a:rPr>
              <a:t> 50&amp;80 </a:t>
            </a:r>
            <a:r>
              <a:rPr lang="en-US" sz="1200" dirty="0" err="1" smtClean="0">
                <a:latin typeface="Kruti Dev 010" pitchFamily="2" charset="0"/>
                <a:cs typeface="Times New Roman" pitchFamily="18" charset="0"/>
              </a:rPr>
              <a:t>feeh0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600" dirty="0">
              <a:latin typeface="Kruti Dev 010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 rot="17719698" flipV="1">
            <a:off x="4132107" y="3240217"/>
            <a:ext cx="2141750" cy="11926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 rot="17707832">
            <a:off x="4856490" y="3513422"/>
            <a:ext cx="2140648" cy="9501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 rot="17731038">
            <a:off x="5140719" y="3668330"/>
            <a:ext cx="2176864" cy="10031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0" t="67567" r="62289" b="23335"/>
          <a:stretch/>
        </p:blipFill>
        <p:spPr bwMode="auto">
          <a:xfrm rot="17757276">
            <a:off x="4298031" y="3202850"/>
            <a:ext cx="2181046" cy="27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0" t="67567" r="62289" b="23335"/>
          <a:stretch/>
        </p:blipFill>
        <p:spPr bwMode="auto">
          <a:xfrm rot="17702658">
            <a:off x="5000949" y="3474938"/>
            <a:ext cx="2171402" cy="278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0" t="67567" r="62289" b="23335"/>
          <a:stretch/>
        </p:blipFill>
        <p:spPr bwMode="auto">
          <a:xfrm rot="17730604">
            <a:off x="4655870" y="3326436"/>
            <a:ext cx="2171506" cy="28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Up Arrow 38"/>
          <p:cNvSpPr/>
          <p:nvPr/>
        </p:nvSpPr>
        <p:spPr>
          <a:xfrm rot="7122588">
            <a:off x="4901482" y="2943441"/>
            <a:ext cx="101503" cy="3227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Up Arrow 39"/>
          <p:cNvSpPr/>
          <p:nvPr/>
        </p:nvSpPr>
        <p:spPr>
          <a:xfrm rot="7122588">
            <a:off x="2083348" y="1728198"/>
            <a:ext cx="221198" cy="3205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Up Arrow 40"/>
          <p:cNvSpPr/>
          <p:nvPr/>
        </p:nvSpPr>
        <p:spPr>
          <a:xfrm rot="7122588">
            <a:off x="7159986" y="4135177"/>
            <a:ext cx="153651" cy="29091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Up Arrow 41"/>
          <p:cNvSpPr/>
          <p:nvPr/>
        </p:nvSpPr>
        <p:spPr>
          <a:xfrm rot="7122588">
            <a:off x="1349510" y="1160662"/>
            <a:ext cx="206145" cy="4843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5" name="Rectangle 2054"/>
          <p:cNvSpPr/>
          <p:nvPr/>
        </p:nvSpPr>
        <p:spPr>
          <a:xfrm rot="17858925">
            <a:off x="2090957" y="2431590"/>
            <a:ext cx="2147850" cy="4248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 rot="17858925">
            <a:off x="1561462" y="2111161"/>
            <a:ext cx="2147850" cy="4701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2" descr="C:\Users\HP\Desktop\WETLAND PRESENTATION\Capture 3 (1) - Copy.PN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 rot="17839279">
            <a:off x="2864164" y="3002950"/>
            <a:ext cx="2157995" cy="9740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43" name="Picture 2" descr="C:\Users\HP\Desktop\WETLAND PRESENTATION\Capture 3 (1) - Copy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839279">
            <a:off x="3457941" y="3221194"/>
            <a:ext cx="2163935" cy="9637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8" name="Picture 2" descr="C:\Users\HP\Desktop\WETLAND PRESENTATION\Capture 3 (1) - Copy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839279">
            <a:off x="1814118" y="2474558"/>
            <a:ext cx="2178984" cy="10385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" name="Picture 2" descr="C:\Users\HP\Desktop\WETLAND PRESENTATION\Capture 3 (1) - Copy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839279">
            <a:off x="1335074" y="2129870"/>
            <a:ext cx="2137432" cy="12587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0" name="Picture 2" descr="C:\Users\HP\Desktop\WETLAND PRESENTATION\Capture 3 (1) - Copy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839279">
            <a:off x="2311159" y="2727631"/>
            <a:ext cx="2178983" cy="9704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" name="Rectangle 50"/>
          <p:cNvSpPr/>
          <p:nvPr/>
        </p:nvSpPr>
        <p:spPr>
          <a:xfrm rot="17719698" flipV="1">
            <a:off x="4489224" y="3349557"/>
            <a:ext cx="2165817" cy="8141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286644" y="4429132"/>
            <a:ext cx="753904" cy="377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44" name="Rectangle 43"/>
          <p:cNvSpPr/>
          <p:nvPr/>
        </p:nvSpPr>
        <p:spPr>
          <a:xfrm>
            <a:off x="1857356" y="6351711"/>
            <a:ext cx="6183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b="1" dirty="0" err="1" smtClean="0">
                <a:latin typeface="Kruti Dev 010" pitchFamily="2" charset="0"/>
              </a:rPr>
              <a:t>ukys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ij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fufeZr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osVyS.M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cuk;s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tkus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gsrq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ekMy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fp</a:t>
            </a:r>
            <a:r>
              <a:rPr lang="en-IN" sz="2400" b="1" dirty="0" smtClean="0">
                <a:latin typeface="Kruti Dev 010" pitchFamily="2" charset="0"/>
              </a:rPr>
              <a:t>=.k </a:t>
            </a:r>
            <a:endParaRPr lang="en-IN" sz="24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863172">
            <a:off x="7093807" y="4064658"/>
            <a:ext cx="1850397" cy="120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Rectangle 64"/>
          <p:cNvSpPr/>
          <p:nvPr/>
        </p:nvSpPr>
        <p:spPr>
          <a:xfrm rot="7034402" flipH="1" flipV="1">
            <a:off x="2438131" y="2831660"/>
            <a:ext cx="2105920" cy="4571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285720" y="3214686"/>
            <a:ext cx="192882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err="1" smtClean="0">
                <a:latin typeface="Kruti Dev 010" pitchFamily="2" charset="0"/>
              </a:rPr>
              <a:t>vkDlhMs'ku</a:t>
            </a:r>
            <a:r>
              <a:rPr lang="en-IN" sz="1600" b="1" dirty="0" smtClean="0">
                <a:latin typeface="Kruti Dev 010" pitchFamily="2" charset="0"/>
              </a:rPr>
              <a:t> </a:t>
            </a:r>
            <a:r>
              <a:rPr lang="en-IN" sz="1600" b="1" dirty="0" err="1" smtClean="0">
                <a:latin typeface="Kruti Dev 010" pitchFamily="2" charset="0"/>
              </a:rPr>
              <a:t>ikaM</a:t>
            </a:r>
            <a:r>
              <a:rPr lang="en-IN" sz="1600" b="1" dirty="0" smtClean="0">
                <a:latin typeface="+mn-lt"/>
              </a:rPr>
              <a:t>   </a:t>
            </a:r>
            <a:endParaRPr lang="en-IN" sz="1600" b="1" dirty="0" smtClean="0">
              <a:latin typeface="Kruti Dev 010" pitchFamily="2" charset="0"/>
            </a:endParaRPr>
          </a:p>
          <a:p>
            <a:r>
              <a:rPr lang="en-IN" sz="1400" b="1" dirty="0" err="1" smtClean="0">
                <a:latin typeface="Kruti Dev 010" pitchFamily="2" charset="0"/>
              </a:rPr>
              <a:t>ty</a:t>
            </a:r>
            <a:r>
              <a:rPr lang="en-IN" sz="1400" b="1" dirty="0" smtClean="0">
                <a:latin typeface="Kruti Dev 010" pitchFamily="2" charset="0"/>
              </a:rPr>
              <a:t> </a:t>
            </a:r>
            <a:r>
              <a:rPr lang="en-IN" sz="1400" b="1" dirty="0" err="1" smtClean="0">
                <a:latin typeface="Kruti Dev 010" pitchFamily="2" charset="0"/>
              </a:rPr>
              <a:t>lap;u</a:t>
            </a:r>
            <a:r>
              <a:rPr lang="en-IN" sz="1400" b="1" dirty="0" smtClean="0">
                <a:latin typeface="Kruti Dev 010" pitchFamily="2" charset="0"/>
              </a:rPr>
              <a:t> </a:t>
            </a:r>
            <a:r>
              <a:rPr lang="en-IN" sz="1400" b="1" dirty="0" err="1" smtClean="0">
                <a:latin typeface="Kruti Dev 010" pitchFamily="2" charset="0"/>
              </a:rPr>
              <a:t>vof</a:t>
            </a:r>
            <a:r>
              <a:rPr lang="en-IN" sz="1400" b="1" dirty="0" smtClean="0">
                <a:latin typeface="Kruti Dev 010" pitchFamily="2" charset="0"/>
              </a:rPr>
              <a:t>/</a:t>
            </a:r>
            <a:r>
              <a:rPr lang="en-IN" sz="1400" b="1" dirty="0" err="1" smtClean="0">
                <a:latin typeface="Kruti Dev 010" pitchFamily="2" charset="0"/>
              </a:rPr>
              <a:t>k&amp;</a:t>
            </a:r>
            <a:r>
              <a:rPr lang="en-IN" sz="1400" dirty="0" err="1" smtClean="0">
                <a:latin typeface="Kruti Dev 010" pitchFamily="2" charset="0"/>
              </a:rPr>
              <a:t>10</a:t>
            </a:r>
            <a:r>
              <a:rPr lang="en-IN" sz="1400" dirty="0" smtClean="0">
                <a:latin typeface="Kruti Dev 010" pitchFamily="2" charset="0"/>
              </a:rPr>
              <a:t> ?</a:t>
            </a:r>
            <a:r>
              <a:rPr lang="en-IN" sz="1400" dirty="0" err="1" smtClean="0">
                <a:latin typeface="Kruti Dev 010" pitchFamily="2" charset="0"/>
              </a:rPr>
              <a:t>kaVk</a:t>
            </a:r>
            <a:endParaRPr lang="en-IN" sz="1400" dirty="0" smtClean="0">
              <a:latin typeface="Kruti Dev 010" pitchFamily="2" charset="0"/>
            </a:endParaRPr>
          </a:p>
          <a:p>
            <a:r>
              <a:rPr lang="en-IN" sz="1200" b="1" dirty="0" err="1" smtClean="0">
                <a:latin typeface="Kruti Dev 010" pitchFamily="2" charset="0"/>
              </a:rPr>
              <a:t>xSfc;ku</a:t>
            </a:r>
            <a:r>
              <a:rPr lang="en-IN" sz="1200" b="1" dirty="0" smtClean="0">
                <a:latin typeface="Kruti Dev 010" pitchFamily="2" charset="0"/>
              </a:rPr>
              <a:t> </a:t>
            </a:r>
            <a:r>
              <a:rPr lang="en-IN" sz="1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200" b="1" dirty="0" err="1" smtClean="0">
                <a:latin typeface="Times New Roman" pitchFamily="18" charset="0"/>
                <a:cs typeface="Times New Roman" pitchFamily="18" charset="0"/>
              </a:rPr>
              <a:t>Gabion</a:t>
            </a:r>
            <a:r>
              <a:rPr lang="en-IN" sz="1200" b="1" dirty="0" err="1" smtClean="0">
                <a:latin typeface="Kruti Dev 010" pitchFamily="2" charset="0"/>
                <a:cs typeface="Times New Roman" pitchFamily="18" charset="0"/>
              </a:rPr>
              <a:t>½</a:t>
            </a:r>
            <a:r>
              <a:rPr lang="en-IN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IN" sz="1200" dirty="0" err="1" smtClean="0">
                <a:latin typeface="Kruti Dev 010" pitchFamily="2" charset="0"/>
                <a:cs typeface="Times New Roman" pitchFamily="18" charset="0"/>
              </a:rPr>
              <a:t>cksyMj</a:t>
            </a:r>
            <a:r>
              <a:rPr lang="en-IN" sz="12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1200" dirty="0" err="1" smtClean="0">
                <a:latin typeface="Kruti Dev 010" pitchFamily="2" charset="0"/>
                <a:cs typeface="Times New Roman" pitchFamily="18" charset="0"/>
              </a:rPr>
              <a:t>lkbZt</a:t>
            </a:r>
            <a:r>
              <a:rPr lang="en-IN" sz="1200" dirty="0" smtClean="0">
                <a:latin typeface="Kruti Dev 010" pitchFamily="2" charset="0"/>
                <a:cs typeface="Times New Roman" pitchFamily="18" charset="0"/>
              </a:rPr>
              <a:t> 1&amp;2</a:t>
            </a:r>
            <a:r>
              <a:rPr lang="en-IN" sz="1400" dirty="0" smtClean="0">
                <a:cs typeface="Times New Roman" pitchFamily="18" charset="0"/>
              </a:rPr>
              <a:t>'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357950" y="1357298"/>
            <a:ext cx="257176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err="1" smtClean="0">
                <a:latin typeface="Kruti Dev 010" pitchFamily="2" charset="0"/>
              </a:rPr>
              <a:t>fufeZr</a:t>
            </a:r>
            <a:r>
              <a:rPr lang="en-IN" sz="1600" b="1" dirty="0" smtClean="0">
                <a:latin typeface="Kruti Dev 010" pitchFamily="2" charset="0"/>
              </a:rPr>
              <a:t> </a:t>
            </a:r>
            <a:r>
              <a:rPr lang="en-IN" sz="1600" b="1" dirty="0" err="1" smtClean="0">
                <a:latin typeface="Kruti Dev 010" pitchFamily="2" charset="0"/>
              </a:rPr>
              <a:t>osVyS.M</a:t>
            </a:r>
            <a:r>
              <a:rPr lang="en-IN" sz="1600" b="1" dirty="0" smtClean="0">
                <a:latin typeface="Kruti Dev 010" pitchFamily="2" charset="0"/>
              </a:rPr>
              <a:t> </a:t>
            </a:r>
          </a:p>
          <a:p>
            <a:r>
              <a:rPr lang="en-IN" sz="1400" b="1" dirty="0" err="1" smtClean="0">
                <a:latin typeface="Kruti Dev 010" pitchFamily="2" charset="0"/>
              </a:rPr>
              <a:t>ty</a:t>
            </a:r>
            <a:r>
              <a:rPr lang="en-IN" sz="1400" b="1" dirty="0" smtClean="0">
                <a:latin typeface="Kruti Dev 010" pitchFamily="2" charset="0"/>
              </a:rPr>
              <a:t> </a:t>
            </a:r>
            <a:r>
              <a:rPr lang="en-IN" sz="1400" b="1" dirty="0" err="1" smtClean="0">
                <a:latin typeface="Kruti Dev 010" pitchFamily="2" charset="0"/>
              </a:rPr>
              <a:t>lap;u</a:t>
            </a:r>
            <a:r>
              <a:rPr lang="en-IN" sz="1400" b="1" dirty="0" smtClean="0">
                <a:latin typeface="Kruti Dev 010" pitchFamily="2" charset="0"/>
              </a:rPr>
              <a:t> </a:t>
            </a:r>
            <a:r>
              <a:rPr lang="en-IN" sz="1400" b="1" dirty="0" err="1" smtClean="0">
                <a:latin typeface="Kruti Dev 010" pitchFamily="2" charset="0"/>
              </a:rPr>
              <a:t>vof</a:t>
            </a:r>
            <a:r>
              <a:rPr lang="en-IN" sz="1400" b="1" dirty="0" smtClean="0">
                <a:latin typeface="Kruti Dev 010" pitchFamily="2" charset="0"/>
              </a:rPr>
              <a:t>/</a:t>
            </a:r>
            <a:r>
              <a:rPr lang="en-IN" sz="1400" b="1" dirty="0" err="1" smtClean="0">
                <a:latin typeface="Kruti Dev 010" pitchFamily="2" charset="0"/>
              </a:rPr>
              <a:t>k</a:t>
            </a:r>
            <a:r>
              <a:rPr lang="en-IN" sz="1400" dirty="0" err="1" smtClean="0">
                <a:latin typeface="Kruti Dev 010" pitchFamily="2" charset="0"/>
              </a:rPr>
              <a:t>&amp;20</a:t>
            </a:r>
            <a:r>
              <a:rPr lang="en-IN" sz="1400" dirty="0" smtClean="0">
                <a:latin typeface="Kruti Dev 010" pitchFamily="2" charset="0"/>
              </a:rPr>
              <a:t> ?</a:t>
            </a:r>
            <a:r>
              <a:rPr lang="en-IN" sz="1400" dirty="0" err="1" smtClean="0">
                <a:latin typeface="Kruti Dev 010" pitchFamily="2" charset="0"/>
              </a:rPr>
              <a:t>kaVs</a:t>
            </a:r>
            <a:endParaRPr lang="en-IN" sz="1400" dirty="0" smtClean="0">
              <a:latin typeface="Kruti Dev 010" pitchFamily="2" charset="0"/>
            </a:endParaRPr>
          </a:p>
          <a:p>
            <a:r>
              <a:rPr lang="en-IN" sz="1400" dirty="0" err="1" smtClean="0">
                <a:latin typeface="Kruti Dev 010" pitchFamily="2" charset="0"/>
              </a:rPr>
              <a:t>fufeZr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dqaM@ctjh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ls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Hkjh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gqbZ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D;kfj;k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smtClean="0">
                <a:latin typeface="+mn-lt"/>
              </a:rPr>
              <a:t>(</a:t>
            </a:r>
            <a:r>
              <a:rPr lang="en-IN" sz="1200" dirty="0" smtClean="0">
                <a:latin typeface="+mn-lt"/>
              </a:rPr>
              <a:t>Furrows </a:t>
            </a:r>
            <a:r>
              <a:rPr lang="en-IN" sz="1400" dirty="0" smtClean="0">
                <a:latin typeface="+mn-lt"/>
              </a:rPr>
              <a:t>) </a:t>
            </a:r>
            <a:r>
              <a:rPr lang="en-IN" sz="1400" dirty="0" smtClean="0">
                <a:latin typeface="Kruti Dev 010" pitchFamily="2" charset="0"/>
              </a:rPr>
              <a:t>&amp; </a:t>
            </a:r>
            <a:r>
              <a:rPr lang="en-IN" sz="1200" dirty="0" err="1" smtClean="0">
                <a:latin typeface="Kruti Dev 010" pitchFamily="2" charset="0"/>
              </a:rPr>
              <a:t>pkS0</a:t>
            </a:r>
            <a:r>
              <a:rPr lang="en-IN" sz="1200" dirty="0" smtClean="0">
                <a:latin typeface="Kruti Dev 010" pitchFamily="2" charset="0"/>
              </a:rPr>
              <a:t> 01&amp;04 </a:t>
            </a:r>
            <a:r>
              <a:rPr lang="en-IN" sz="1200" dirty="0" err="1" smtClean="0">
                <a:latin typeface="Kruti Dev 010" pitchFamily="2" charset="0"/>
              </a:rPr>
              <a:t>eh0</a:t>
            </a:r>
            <a:r>
              <a:rPr lang="en-IN" sz="1200" dirty="0" smtClean="0">
                <a:latin typeface="Kruti Dev 010" pitchFamily="2" charset="0"/>
              </a:rPr>
              <a:t> 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786710" y="250030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err="1" smtClean="0">
                <a:latin typeface="Kruti Dev 010" pitchFamily="2" charset="0"/>
              </a:rPr>
              <a:t>dqaM</a:t>
            </a:r>
            <a:r>
              <a:rPr lang="en-IN" sz="1400" dirty="0" smtClean="0">
                <a:latin typeface="Kruti Dev 010" pitchFamily="2" charset="0"/>
              </a:rPr>
              <a:t>+ </a:t>
            </a:r>
            <a:r>
              <a:rPr lang="en-IN" sz="1400" dirty="0" err="1" smtClean="0">
                <a:latin typeface="Kruti Dev 010" pitchFamily="2" charset="0"/>
              </a:rPr>
              <a:t>esa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tyh</a:t>
            </a:r>
            <a:r>
              <a:rPr lang="en-IN" sz="1400" dirty="0" smtClean="0">
                <a:latin typeface="Kruti Dev 010" pitchFamily="2" charset="0"/>
              </a:rPr>
              <a:t>; </a:t>
            </a:r>
            <a:r>
              <a:rPr lang="en-IN" sz="1400" dirty="0" err="1" smtClean="0">
                <a:latin typeface="Kruti Dev 010" pitchFamily="2" charset="0"/>
              </a:rPr>
              <a:t>ikS</a:t>
            </a:r>
            <a:r>
              <a:rPr lang="en-IN" sz="1400" dirty="0" smtClean="0">
                <a:latin typeface="Kruti Dev 010" pitchFamily="2" charset="0"/>
              </a:rPr>
              <a:t>/</a:t>
            </a:r>
            <a:r>
              <a:rPr lang="en-IN" sz="1400" dirty="0" err="1" smtClean="0">
                <a:latin typeface="Kruti Dev 010" pitchFamily="2" charset="0"/>
              </a:rPr>
              <a:t>kksa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dk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jksi.k</a:t>
            </a:r>
            <a:r>
              <a:rPr lang="en-IN" sz="1400" dirty="0" smtClean="0">
                <a:latin typeface="Kruti Dev 010" pitchFamily="2" charset="0"/>
              </a:rPr>
              <a:t> </a:t>
            </a:r>
            <a:endParaRPr lang="en-IN" sz="1400" dirty="0">
              <a:latin typeface="Kruti Dev 010" pitchFamily="2" charset="0"/>
            </a:endParaRPr>
          </a:p>
        </p:txBody>
      </p:sp>
      <p:cxnSp>
        <p:nvCxnSpPr>
          <p:cNvPr id="76" name="Straight Arrow Connector 75"/>
          <p:cNvCxnSpPr>
            <a:stCxn id="75" idx="1"/>
            <a:endCxn id="96" idx="3"/>
          </p:cNvCxnSpPr>
          <p:nvPr/>
        </p:nvCxnSpPr>
        <p:spPr>
          <a:xfrm rot="10800000" flipV="1">
            <a:off x="7203136" y="2761915"/>
            <a:ext cx="583574" cy="19919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5500694" y="5643578"/>
            <a:ext cx="2000264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 sz="1600" b="1" dirty="0" smtClean="0">
              <a:latin typeface="Kruti Dev 010" pitchFamily="2" charset="0"/>
            </a:endParaRPr>
          </a:p>
          <a:p>
            <a:pPr algn="ctr"/>
            <a:r>
              <a:rPr lang="en-IN" sz="1600" b="1" dirty="0" smtClean="0">
                <a:latin typeface="Kruti Dev 010" pitchFamily="2" charset="0"/>
              </a:rPr>
              <a:t>'</a:t>
            </a:r>
            <a:r>
              <a:rPr lang="en-IN" sz="1600" b="1" dirty="0" err="1" smtClean="0">
                <a:latin typeface="Kruti Dev 010" pitchFamily="2" charset="0"/>
              </a:rPr>
              <a:t>kksf</a:t>
            </a:r>
            <a:r>
              <a:rPr lang="en-IN" sz="1600" b="1" dirty="0" smtClean="0">
                <a:latin typeface="Kruti Dev 010" pitchFamily="2" charset="0"/>
              </a:rPr>
              <a:t>/</a:t>
            </a:r>
            <a:r>
              <a:rPr lang="en-IN" sz="1600" b="1" dirty="0" err="1" smtClean="0">
                <a:latin typeface="Kruti Dev 010" pitchFamily="2" charset="0"/>
              </a:rPr>
              <a:t>kr</a:t>
            </a:r>
            <a:r>
              <a:rPr lang="en-IN" sz="1600" b="1" dirty="0" smtClean="0">
                <a:latin typeface="Kruti Dev 010" pitchFamily="2" charset="0"/>
              </a:rPr>
              <a:t> </a:t>
            </a:r>
            <a:r>
              <a:rPr lang="en-IN" sz="1600" b="1" dirty="0" err="1" smtClean="0">
                <a:latin typeface="Kruti Dev 010" pitchFamily="2" charset="0"/>
              </a:rPr>
              <a:t>ty</a:t>
            </a:r>
            <a:r>
              <a:rPr lang="en-IN" sz="1600" b="1" dirty="0" smtClean="0">
                <a:latin typeface="Kruti Dev 010" pitchFamily="2" charset="0"/>
              </a:rPr>
              <a:t> </a:t>
            </a:r>
            <a:r>
              <a:rPr lang="en-IN" sz="1600" b="1" dirty="0" err="1" smtClean="0">
                <a:latin typeface="Kruti Dev 010" pitchFamily="2" charset="0"/>
              </a:rPr>
              <a:t>lap;u</a:t>
            </a:r>
            <a:r>
              <a:rPr lang="en-IN" sz="1600" b="1" dirty="0" smtClean="0">
                <a:latin typeface="Kruti Dev 010" pitchFamily="2" charset="0"/>
              </a:rPr>
              <a:t> </a:t>
            </a:r>
            <a:r>
              <a:rPr lang="en-IN" sz="1600" b="1" dirty="0" err="1" smtClean="0">
                <a:latin typeface="Kruti Dev 010" pitchFamily="2" charset="0"/>
              </a:rPr>
              <a:t>ikaM</a:t>
            </a:r>
            <a:r>
              <a:rPr lang="en-IN" sz="1600" b="1" dirty="0" smtClean="0">
                <a:latin typeface="Kruti Dev 010" pitchFamily="2" charset="0"/>
              </a:rPr>
              <a:t>  </a:t>
            </a:r>
            <a:endParaRPr lang="en-IN" sz="1200" dirty="0" smtClean="0">
              <a:latin typeface="Kruti Dev 010" pitchFamily="2" charset="0"/>
            </a:endParaRPr>
          </a:p>
          <a:p>
            <a:pPr algn="ctr"/>
            <a:r>
              <a:rPr lang="en-IN" sz="1400" dirty="0" err="1" smtClean="0">
                <a:latin typeface="Kruti Dev 010" pitchFamily="2" charset="0"/>
              </a:rPr>
              <a:t>tSofofo</a:t>
            </a:r>
            <a:r>
              <a:rPr lang="en-IN" sz="1400" dirty="0" smtClean="0">
                <a:latin typeface="Kruti Dev 010" pitchFamily="2" charset="0"/>
              </a:rPr>
              <a:t>/</a:t>
            </a:r>
            <a:r>
              <a:rPr lang="en-IN" sz="1400" dirty="0" err="1" smtClean="0">
                <a:latin typeface="Kruti Dev 010" pitchFamily="2" charset="0"/>
              </a:rPr>
              <a:t>krk@euksjatu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ikdZ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dk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fodkl</a:t>
            </a:r>
            <a:r>
              <a:rPr lang="en-IN" sz="1400" dirty="0" smtClean="0">
                <a:latin typeface="Kruti Dev 010" pitchFamily="2" charset="0"/>
              </a:rPr>
              <a:t>  </a:t>
            </a:r>
            <a:endParaRPr lang="en-IN" sz="1100" dirty="0" smtClean="0">
              <a:latin typeface="Kruti Dev 010" pitchFamily="2" charset="0"/>
            </a:endParaRPr>
          </a:p>
          <a:p>
            <a:pPr algn="ctr"/>
            <a:endParaRPr lang="en-US" sz="1600" b="1" dirty="0">
              <a:latin typeface="Kruti Dev 010" pitchFamily="2" charset="0"/>
            </a:endParaRPr>
          </a:p>
        </p:txBody>
      </p:sp>
      <p:cxnSp>
        <p:nvCxnSpPr>
          <p:cNvPr id="87" name="Straight Arrow Connector 86"/>
          <p:cNvCxnSpPr/>
          <p:nvPr/>
        </p:nvCxnSpPr>
        <p:spPr>
          <a:xfrm rot="5400000" flipH="1" flipV="1">
            <a:off x="5202938" y="4584016"/>
            <a:ext cx="357188" cy="1903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Picture 2" descr="C:\Users\HP\Desktop\WETLAND PRESENTATION\Capture 3 (1) - Copy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751671">
            <a:off x="5957327" y="4003742"/>
            <a:ext cx="2163935" cy="14785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3" name="Rectangle 92"/>
          <p:cNvSpPr/>
          <p:nvPr/>
        </p:nvSpPr>
        <p:spPr>
          <a:xfrm rot="17731038">
            <a:off x="5494651" y="3813262"/>
            <a:ext cx="2176864" cy="9309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0" t="67567" r="62289" b="23335"/>
          <a:stretch/>
        </p:blipFill>
        <p:spPr bwMode="auto">
          <a:xfrm rot="17702658">
            <a:off x="5358139" y="3617815"/>
            <a:ext cx="2171402" cy="278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Rectangle 94"/>
          <p:cNvSpPr/>
          <p:nvPr/>
        </p:nvSpPr>
        <p:spPr>
          <a:xfrm rot="17731038">
            <a:off x="5847415" y="3958929"/>
            <a:ext cx="2176864" cy="832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0" t="67567" r="62289" b="23335"/>
          <a:stretch/>
        </p:blipFill>
        <p:spPr bwMode="auto">
          <a:xfrm rot="17702658">
            <a:off x="5657837" y="3817414"/>
            <a:ext cx="2171402" cy="254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7" name="Straight Arrow Connector 96"/>
          <p:cNvCxnSpPr/>
          <p:nvPr/>
        </p:nvCxnSpPr>
        <p:spPr>
          <a:xfrm rot="10800000" flipV="1">
            <a:off x="2214546" y="857232"/>
            <a:ext cx="500066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ight Brace 100"/>
          <p:cNvSpPr/>
          <p:nvPr/>
        </p:nvSpPr>
        <p:spPr>
          <a:xfrm rot="17666626">
            <a:off x="4415676" y="1272411"/>
            <a:ext cx="225710" cy="137134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2" name="Right Brace 101"/>
          <p:cNvSpPr/>
          <p:nvPr/>
        </p:nvSpPr>
        <p:spPr>
          <a:xfrm rot="7272305">
            <a:off x="2142443" y="2999846"/>
            <a:ext cx="272008" cy="1189207"/>
          </a:xfrm>
          <a:prstGeom prst="rightBrace">
            <a:avLst>
              <a:gd name="adj1" fmla="val 8333"/>
              <a:gd name="adj2" fmla="val 6425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07" name="Straight Arrow Connector 106"/>
          <p:cNvCxnSpPr/>
          <p:nvPr/>
        </p:nvCxnSpPr>
        <p:spPr>
          <a:xfrm flipV="1">
            <a:off x="7072330" y="5286388"/>
            <a:ext cx="285754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ight Brace 114"/>
          <p:cNvSpPr/>
          <p:nvPr/>
        </p:nvSpPr>
        <p:spPr>
          <a:xfrm rot="17670623">
            <a:off x="6471052" y="1474235"/>
            <a:ext cx="290794" cy="200587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7" name="Rectangle 116"/>
          <p:cNvSpPr/>
          <p:nvPr/>
        </p:nvSpPr>
        <p:spPr>
          <a:xfrm rot="7034402" flipH="1" flipV="1">
            <a:off x="2592564" y="2924028"/>
            <a:ext cx="2105920" cy="4571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/>
          <p:cNvSpPr/>
          <p:nvPr/>
        </p:nvSpPr>
        <p:spPr>
          <a:xfrm rot="7034402" flipH="1" flipV="1">
            <a:off x="2735440" y="2995465"/>
            <a:ext cx="2105920" cy="4571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/>
          <p:cNvSpPr/>
          <p:nvPr/>
        </p:nvSpPr>
        <p:spPr>
          <a:xfrm>
            <a:off x="3786182" y="857232"/>
            <a:ext cx="23574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 smtClean="0">
                <a:latin typeface="Kruti Dev 010" pitchFamily="2" charset="0"/>
              </a:rPr>
              <a:t>fQYVj</a:t>
            </a:r>
            <a:r>
              <a:rPr lang="en-US" sz="1600" b="1" dirty="0" smtClean="0">
                <a:latin typeface="Kruti Dev 010" pitchFamily="2" charset="0"/>
              </a:rPr>
              <a:t> </a:t>
            </a:r>
            <a:r>
              <a:rPr lang="en-US" sz="1600" b="1" dirty="0" err="1" smtClean="0">
                <a:latin typeface="Kruti Dev 010" pitchFamily="2" charset="0"/>
              </a:rPr>
              <a:t>tksu</a:t>
            </a:r>
            <a:endParaRPr lang="en-US" sz="1600" b="1" dirty="0" smtClean="0">
              <a:latin typeface="Kruti Dev 010" pitchFamily="2" charset="0"/>
            </a:endParaRPr>
          </a:p>
          <a:p>
            <a:pPr algn="ctr"/>
            <a:r>
              <a:rPr lang="en-IN" sz="1200" b="1" dirty="0" err="1" smtClean="0">
                <a:latin typeface="Kruti Dev 010" pitchFamily="2" charset="0"/>
              </a:rPr>
              <a:t>xSfc;ku</a:t>
            </a:r>
            <a:r>
              <a:rPr lang="en-IN" sz="1200" b="1" dirty="0" smtClean="0">
                <a:latin typeface="Kruti Dev 010" pitchFamily="2" charset="0"/>
              </a:rPr>
              <a:t> </a:t>
            </a:r>
            <a:r>
              <a:rPr lang="en-IN" sz="1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1200" b="1" dirty="0" err="1" smtClean="0">
                <a:latin typeface="Times New Roman" pitchFamily="18" charset="0"/>
                <a:cs typeface="Times New Roman" pitchFamily="18" charset="0"/>
              </a:rPr>
              <a:t>Gabion</a:t>
            </a:r>
            <a:r>
              <a:rPr lang="en-IN" sz="1200" b="1" dirty="0" err="1" smtClean="0">
                <a:latin typeface="Kruti Dev 010" pitchFamily="2" charset="0"/>
                <a:cs typeface="Times New Roman" pitchFamily="18" charset="0"/>
              </a:rPr>
              <a:t>½</a:t>
            </a:r>
            <a:r>
              <a:rPr lang="en-IN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IN" sz="1200" dirty="0" err="1" smtClean="0">
                <a:latin typeface="Kruti Dev 010" pitchFamily="2" charset="0"/>
                <a:cs typeface="Times New Roman" pitchFamily="18" charset="0"/>
              </a:rPr>
              <a:t>cksyMj</a:t>
            </a:r>
            <a:r>
              <a:rPr lang="en-IN" sz="12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1200" dirty="0" err="1" smtClean="0">
                <a:latin typeface="Kruti Dev 010" pitchFamily="2" charset="0"/>
                <a:cs typeface="Times New Roman" pitchFamily="18" charset="0"/>
              </a:rPr>
              <a:t>lkbZt</a:t>
            </a:r>
            <a:r>
              <a:rPr lang="en-IN" sz="1200" dirty="0" smtClean="0">
                <a:latin typeface="Kruti Dev 010" pitchFamily="2" charset="0"/>
                <a:cs typeface="Times New Roman" pitchFamily="18" charset="0"/>
              </a:rPr>
              <a:t> 1&amp;2</a:t>
            </a:r>
            <a:r>
              <a:rPr lang="en-IN" sz="1200" dirty="0" smtClean="0">
                <a:cs typeface="Times New Roman" pitchFamily="18" charset="0"/>
              </a:rPr>
              <a:t>'</a:t>
            </a:r>
          </a:p>
          <a:p>
            <a:pPr algn="ctr"/>
            <a:r>
              <a:rPr lang="en-US" sz="1200" b="1" dirty="0" err="1" smtClean="0">
                <a:latin typeface="Kruti Dev 010" pitchFamily="2" charset="0"/>
              </a:rPr>
              <a:t>esM</a:t>
            </a:r>
            <a:r>
              <a:rPr lang="en-US" sz="1200" b="1" dirty="0" smtClean="0">
                <a:latin typeface="Kruti Dev 010" pitchFamily="2" charset="0"/>
              </a:rPr>
              <a:t>+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Ridges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ctr"/>
            <a:r>
              <a:rPr lang="en-US" sz="1200" dirty="0" err="1" smtClean="0">
                <a:latin typeface="Kruti Dev 010" pitchFamily="2" charset="0"/>
                <a:cs typeface="Times New Roman" pitchFamily="18" charset="0"/>
              </a:rPr>
              <a:t>iRFkj</a:t>
            </a:r>
            <a:r>
              <a:rPr lang="en-US" sz="12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Kruti Dev 010" pitchFamily="2" charset="0"/>
                <a:cs typeface="Times New Roman" pitchFamily="18" charset="0"/>
              </a:rPr>
              <a:t>dk</a:t>
            </a:r>
            <a:r>
              <a:rPr lang="en-US" sz="12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Kruti Dev 010" pitchFamily="2" charset="0"/>
                <a:cs typeface="Times New Roman" pitchFamily="18" charset="0"/>
              </a:rPr>
              <a:t>vkdkj</a:t>
            </a:r>
            <a:r>
              <a:rPr lang="en-US" sz="1200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1200" dirty="0" err="1" smtClean="0">
                <a:latin typeface="Kruti Dev 010" pitchFamily="2" charset="0"/>
                <a:cs typeface="Times New Roman" pitchFamily="18" charset="0"/>
              </a:rPr>
              <a:t>120&amp;250feeh0</a:t>
            </a:r>
            <a:endParaRPr lang="en-US" sz="1200" dirty="0" smtClean="0">
              <a:latin typeface="Kruti Dev 010" pitchFamily="2" charset="0"/>
            </a:endParaRPr>
          </a:p>
        </p:txBody>
      </p:sp>
      <p:sp>
        <p:nvSpPr>
          <p:cNvPr id="122" name="Rectangle 121"/>
          <p:cNvSpPr/>
          <p:nvPr/>
        </p:nvSpPr>
        <p:spPr>
          <a:xfrm rot="7034402" flipH="1" flipV="1">
            <a:off x="3021193" y="3066903"/>
            <a:ext cx="2105920" cy="4571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ectangle 122"/>
          <p:cNvSpPr/>
          <p:nvPr/>
        </p:nvSpPr>
        <p:spPr>
          <a:xfrm rot="7034402" flipH="1" flipV="1">
            <a:off x="3175626" y="3159271"/>
            <a:ext cx="2105920" cy="4571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ectangle 123"/>
          <p:cNvSpPr/>
          <p:nvPr/>
        </p:nvSpPr>
        <p:spPr>
          <a:xfrm rot="7034402" flipH="1" flipV="1">
            <a:off x="3318502" y="3230708"/>
            <a:ext cx="2105920" cy="4571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3" name="Table 62"/>
          <p:cNvGraphicFramePr>
            <a:graphicFrameLocks noGrp="1"/>
          </p:cNvGraphicFramePr>
          <p:nvPr/>
        </p:nvGraphicFramePr>
        <p:xfrm>
          <a:off x="214282" y="4572008"/>
          <a:ext cx="2928958" cy="187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6"/>
                <a:gridCol w="1357322"/>
              </a:tblGrid>
              <a:tr h="288000">
                <a:tc>
                  <a:txBody>
                    <a:bodyPr/>
                    <a:lstStyle/>
                    <a:p>
                      <a:r>
                        <a:rPr lang="en-IN" sz="14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vkDlhMs'ku</a:t>
                      </a:r>
                      <a:r>
                        <a:rPr lang="en-IN" sz="14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IN" sz="14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ikaM</a:t>
                      </a:r>
                      <a:r>
                        <a:rPr lang="en-IN" sz="14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IN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(I &amp; II)</a:t>
                      </a:r>
                      <a:endParaRPr lang="en-IN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15</a:t>
                      </a:r>
                      <a:r>
                        <a:rPr lang="en-IN" sz="105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IN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IN" sz="14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2</a:t>
                      </a:r>
                      <a:r>
                        <a:rPr lang="en-IN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lang="en-IN" sz="14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30</a:t>
                      </a:r>
                      <a:r>
                        <a:rPr lang="en-IN" sz="1400" b="0" baseline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IN" sz="14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oxZehVj</a:t>
                      </a:r>
                      <a:r>
                        <a:rPr lang="en-IN" sz="14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 </a:t>
                      </a:r>
                      <a:endParaRPr lang="en-IN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b="0" dirty="0" err="1" smtClean="0">
                          <a:latin typeface="Kruti Dev 010" pitchFamily="2" charset="0"/>
                        </a:rPr>
                        <a:t>fQYVj</a:t>
                      </a:r>
                      <a:r>
                        <a:rPr lang="en-US" sz="1400" b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sz="1400" b="0" dirty="0" err="1" smtClean="0">
                          <a:latin typeface="Kruti Dev 010" pitchFamily="2" charset="0"/>
                        </a:rPr>
                        <a:t>tksu</a:t>
                      </a:r>
                      <a:endParaRPr lang="en-IN" sz="14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latin typeface="Kruti Dev 010" pitchFamily="2" charset="0"/>
                        </a:rPr>
                        <a:t>15 </a:t>
                      </a:r>
                      <a:r>
                        <a:rPr lang="en-IN" sz="1400" dirty="0" err="1" smtClean="0">
                          <a:latin typeface="Kruti Dev 010" pitchFamily="2" charset="0"/>
                        </a:rPr>
                        <a:t>oxZehVj</a:t>
                      </a:r>
                      <a:endParaRPr lang="en-IN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IN" sz="1400" b="0" dirty="0" err="1" smtClean="0">
                          <a:latin typeface="Kruti Dev 010" pitchFamily="2" charset="0"/>
                        </a:rPr>
                        <a:t>fufeZr</a:t>
                      </a:r>
                      <a:r>
                        <a:rPr lang="en-IN" sz="1400" b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IN" sz="1400" b="0" dirty="0" err="1" smtClean="0">
                          <a:latin typeface="Kruti Dev 010" pitchFamily="2" charset="0"/>
                        </a:rPr>
                        <a:t>osVyS.M</a:t>
                      </a:r>
                      <a:endParaRPr lang="en-IN" sz="14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IN" sz="1400" dirty="0" smtClean="0">
                          <a:latin typeface="Kruti Dev 010" pitchFamily="2" charset="0"/>
                        </a:rPr>
                        <a:t>429</a:t>
                      </a:r>
                      <a:r>
                        <a:rPr lang="en-IN" sz="1400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IN" sz="1400" dirty="0" err="1" smtClean="0">
                          <a:latin typeface="Kruti Dev 010" pitchFamily="2" charset="0"/>
                        </a:rPr>
                        <a:t>oxZehVj</a:t>
                      </a:r>
                      <a:r>
                        <a:rPr lang="en-IN" sz="1400" dirty="0" smtClean="0">
                          <a:latin typeface="Kruti Dev 010" pitchFamily="2" charset="0"/>
                        </a:rPr>
                        <a:t> </a:t>
                      </a:r>
                      <a:endParaRPr lang="en-IN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err="1" smtClean="0">
                          <a:latin typeface="Kruti Dev 010" pitchFamily="2" charset="0"/>
                        </a:rPr>
                        <a:t>dq</a:t>
                      </a:r>
                      <a:r>
                        <a:rPr lang="en-IN" sz="1200" b="1" dirty="0" err="1" smtClean="0">
                          <a:latin typeface="Kruti Dev 010" pitchFamily="2" charset="0"/>
                          <a:cs typeface="Times New Roman" pitchFamily="18" charset="0"/>
                        </a:rPr>
                        <a:t>y</a:t>
                      </a:r>
                      <a:r>
                        <a:rPr lang="en-IN" sz="1200" b="1" dirty="0" smtClean="0">
                          <a:latin typeface="Kruti Dev 010" pitchFamily="2" charset="0"/>
                          <a:cs typeface="Times New Roman" pitchFamily="18" charset="0"/>
                        </a:rPr>
                        <a:t> </a:t>
                      </a:r>
                      <a:r>
                        <a:rPr lang="en-IN" sz="1200" b="1" dirty="0" smtClean="0">
                          <a:latin typeface="Kruti Dev 010" pitchFamily="2" charset="0"/>
                        </a:rPr>
                        <a:t>{</a:t>
                      </a:r>
                      <a:r>
                        <a:rPr lang="en-IN" sz="1200" b="1" dirty="0" err="1" smtClean="0">
                          <a:latin typeface="Kruti Dev 010" pitchFamily="2" charset="0"/>
                        </a:rPr>
                        <a:t>ks</a:t>
                      </a:r>
                      <a:r>
                        <a:rPr lang="en-IN" sz="1200" b="1" dirty="0" smtClean="0">
                          <a:latin typeface="Kruti Dev 010" pitchFamily="2" charset="0"/>
                        </a:rPr>
                        <a:t>=</a:t>
                      </a:r>
                      <a:r>
                        <a:rPr lang="en-IN" sz="1200" b="1" dirty="0" err="1" smtClean="0">
                          <a:latin typeface="Kruti Dev 010" pitchFamily="2" charset="0"/>
                        </a:rPr>
                        <a:t>Qy</a:t>
                      </a:r>
                      <a:r>
                        <a:rPr lang="en-IN" sz="1200" b="1" dirty="0" smtClean="0">
                          <a:latin typeface="Kruti Dev 010" pitchFamily="2" charset="0"/>
                        </a:rPr>
                        <a:t> ¼</a:t>
                      </a:r>
                      <a:r>
                        <a:rPr lang="en-IN" sz="1400" b="1" dirty="0" smtClean="0">
                          <a:latin typeface="Kruti Dev 010" pitchFamily="2" charset="0"/>
                        </a:rPr>
                        <a:t>0-36</a:t>
                      </a:r>
                      <a:r>
                        <a:rPr lang="en-IN" sz="1400" b="1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IN" sz="11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MLD</a:t>
                      </a:r>
                      <a:r>
                        <a:rPr lang="en-IN" sz="11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IN" sz="1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/>
                        <a:t>474</a:t>
                      </a:r>
                      <a:r>
                        <a:rPr lang="en-IN" sz="1200" b="1" baseline="0" dirty="0" smtClean="0"/>
                        <a:t> </a:t>
                      </a:r>
                      <a:r>
                        <a:rPr lang="en-IN" sz="1200" b="1" dirty="0" err="1" smtClean="0">
                          <a:latin typeface="Kruti Dev 010" pitchFamily="2" charset="0"/>
                        </a:rPr>
                        <a:t>oxZehVj</a:t>
                      </a:r>
                      <a:r>
                        <a:rPr lang="en-IN" sz="1200" b="1" baseline="0" dirty="0" smtClean="0">
                          <a:latin typeface="Kruti Dev 010" pitchFamily="2" charset="0"/>
                        </a:rPr>
                        <a:t> </a:t>
                      </a:r>
                      <a:endParaRPr lang="en-IN" sz="120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1" dirty="0" smtClean="0">
                          <a:latin typeface="Kruti Dev 010" pitchFamily="2" charset="0"/>
                        </a:rPr>
                        <a:t>01</a:t>
                      </a:r>
                      <a:r>
                        <a:rPr lang="en-IN" sz="1400" b="1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IN" sz="105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MLD</a:t>
                      </a:r>
                      <a:endParaRPr lang="en-IN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baseline="0" dirty="0" err="1" smtClean="0">
                          <a:latin typeface="Kruti Dev 010" pitchFamily="2" charset="0"/>
                        </a:rPr>
                        <a:t>gsrq</a:t>
                      </a:r>
                      <a:r>
                        <a:rPr lang="en-IN" sz="1200" b="1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IN" sz="1200" b="1" baseline="0" dirty="0" err="1" smtClean="0">
                          <a:latin typeface="Kruti Dev 010" pitchFamily="2" charset="0"/>
                        </a:rPr>
                        <a:t>vko';d</a:t>
                      </a:r>
                      <a:r>
                        <a:rPr lang="en-IN" sz="1200" b="1" baseline="0" dirty="0" smtClean="0">
                          <a:latin typeface="Kruti Dev 010" pitchFamily="2" charset="0"/>
                        </a:rPr>
                        <a:t> {</a:t>
                      </a:r>
                      <a:r>
                        <a:rPr lang="en-IN" sz="1200" b="1" baseline="0" dirty="0" err="1" smtClean="0">
                          <a:latin typeface="Kruti Dev 010" pitchFamily="2" charset="0"/>
                        </a:rPr>
                        <a:t>ks</a:t>
                      </a:r>
                      <a:r>
                        <a:rPr lang="en-IN" sz="1200" b="1" baseline="0" dirty="0" smtClean="0">
                          <a:latin typeface="Kruti Dev 010" pitchFamily="2" charset="0"/>
                        </a:rPr>
                        <a:t>=</a:t>
                      </a:r>
                      <a:r>
                        <a:rPr lang="en-IN" sz="1200" b="1" baseline="0" dirty="0" err="1" smtClean="0">
                          <a:latin typeface="Kruti Dev 010" pitchFamily="2" charset="0"/>
                        </a:rPr>
                        <a:t>Qy</a:t>
                      </a:r>
                      <a:endParaRPr lang="en-IN" sz="120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/>
                        <a:t>1192</a:t>
                      </a:r>
                      <a:r>
                        <a:rPr lang="en-IN" sz="1200" b="1" baseline="0" dirty="0" smtClean="0"/>
                        <a:t> </a:t>
                      </a:r>
                      <a:r>
                        <a:rPr lang="en-IN" sz="1200" b="1" dirty="0" err="1" smtClean="0">
                          <a:latin typeface="Kruti Dev 010" pitchFamily="2" charset="0"/>
                        </a:rPr>
                        <a:t>oxZehVj</a:t>
                      </a:r>
                      <a:endParaRPr lang="en-IN" sz="120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Rectangle 63"/>
          <p:cNvSpPr/>
          <p:nvPr/>
        </p:nvSpPr>
        <p:spPr>
          <a:xfrm>
            <a:off x="0" y="500042"/>
            <a:ext cx="121443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latin typeface="Kruti Dev 010" pitchFamily="2" charset="0"/>
              </a:rPr>
              <a:t>buysV</a:t>
            </a:r>
            <a:r>
              <a:rPr lang="en-US" sz="1400" b="1" dirty="0" smtClean="0">
                <a:latin typeface="Kruti Dev 010" pitchFamily="2" charset="0"/>
              </a:rPr>
              <a:t> </a:t>
            </a:r>
          </a:p>
          <a:p>
            <a:pPr algn="ctr"/>
            <a:r>
              <a:rPr lang="en-IN" sz="1400" b="1" dirty="0" smtClean="0">
                <a:latin typeface="Kruti Dev 010" pitchFamily="2" charset="0"/>
              </a:rPr>
              <a:t>¶</a:t>
            </a:r>
            <a:r>
              <a:rPr lang="en-IN" sz="1400" b="1" dirty="0" err="1" smtClean="0">
                <a:latin typeface="Kruti Dev 010" pitchFamily="2" charset="0"/>
              </a:rPr>
              <a:t>yksjsV</a:t>
            </a:r>
            <a:r>
              <a:rPr lang="en-IN" sz="1400" b="1" dirty="0" smtClean="0">
                <a:latin typeface="Kruti Dev 010" pitchFamily="2" charset="0"/>
              </a:rPr>
              <a:t>&amp; </a:t>
            </a:r>
            <a:r>
              <a:rPr lang="en-IN" sz="1400" dirty="0" smtClean="0">
                <a:latin typeface="Kruti Dev 010" pitchFamily="2" charset="0"/>
              </a:rPr>
              <a:t>15 ?</a:t>
            </a:r>
            <a:r>
              <a:rPr lang="en-IN" sz="1400" dirty="0" err="1" smtClean="0">
                <a:latin typeface="Kruti Dev 010" pitchFamily="2" charset="0"/>
              </a:rPr>
              <a:t>kuehVj</a:t>
            </a:r>
            <a:r>
              <a:rPr lang="en-IN" sz="1400" dirty="0" smtClean="0">
                <a:latin typeface="Kruti Dev 010" pitchFamily="2" charset="0"/>
              </a:rPr>
              <a:t>@?</a:t>
            </a:r>
            <a:r>
              <a:rPr lang="en-IN" sz="1400" dirty="0" err="1" smtClean="0">
                <a:latin typeface="Kruti Dev 010" pitchFamily="2" charset="0"/>
              </a:rPr>
              <a:t>kaVk</a:t>
            </a:r>
            <a:endParaRPr lang="en-IN" sz="1400" dirty="0" smtClean="0">
              <a:latin typeface="Kruti Dev 010" pitchFamily="2" charset="0"/>
            </a:endParaRPr>
          </a:p>
          <a:p>
            <a:pPr algn="ctr"/>
            <a:r>
              <a:rPr lang="en-IN" sz="1200" dirty="0" smtClean="0">
                <a:latin typeface="Times New Roman" pitchFamily="18" charset="0"/>
                <a:cs typeface="Times New Roman" pitchFamily="18" charset="0"/>
              </a:rPr>
              <a:t>(0.36 </a:t>
            </a:r>
            <a:r>
              <a:rPr lang="en-IN" sz="1100" dirty="0" err="1" smtClean="0">
                <a:latin typeface="Times New Roman" pitchFamily="18" charset="0"/>
                <a:cs typeface="Times New Roman" pitchFamily="18" charset="0"/>
              </a:rPr>
              <a:t>MLD</a:t>
            </a:r>
            <a:r>
              <a:rPr lang="en-IN" sz="1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56" name="Rectangle 55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6341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WETLAND PRESENTATION\A-design-scheme-for-a-free-water-surface-wetland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190" b="1190"/>
          <a:stretch>
            <a:fillRect/>
          </a:stretch>
        </p:blipFill>
        <p:spPr bwMode="auto">
          <a:xfrm>
            <a:off x="285720" y="142852"/>
            <a:ext cx="8643998" cy="607223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043608" y="6286520"/>
            <a:ext cx="6957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 err="1" smtClean="0">
                <a:latin typeface="Kruti Dev 010" pitchFamily="2" charset="0"/>
              </a:rPr>
              <a:t>lrgh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ty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osVyS.M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cuk;s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tkus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gsrq</a:t>
            </a:r>
            <a:r>
              <a:rPr lang="en-IN" sz="2400" b="1" dirty="0" smtClean="0">
                <a:latin typeface="Kruti Dev 010" pitchFamily="2" charset="0"/>
              </a:rPr>
              <a:t> ;</a:t>
            </a:r>
            <a:r>
              <a:rPr lang="en-IN" sz="2400" b="1" dirty="0" err="1" smtClean="0">
                <a:latin typeface="Kruti Dev 010" pitchFamily="2" charset="0"/>
              </a:rPr>
              <a:t>kstukc</a:t>
            </a:r>
            <a:r>
              <a:rPr lang="en-IN" sz="2400" b="1" dirty="0" smtClean="0">
                <a:latin typeface="Kruti Dev 010" pitchFamily="2" charset="0"/>
              </a:rPr>
              <a:t>) </a:t>
            </a:r>
            <a:r>
              <a:rPr lang="en-IN" sz="2400" b="1" dirty="0" err="1" smtClean="0">
                <a:latin typeface="Kruti Dev 010" pitchFamily="2" charset="0"/>
              </a:rPr>
              <a:t>vkjsf</a:t>
            </a:r>
            <a:r>
              <a:rPr lang="en-IN" sz="2400" b="1" dirty="0" smtClean="0">
                <a:latin typeface="Kruti Dev 010" pitchFamily="2" charset="0"/>
              </a:rPr>
              <a:t>[</a:t>
            </a:r>
            <a:r>
              <a:rPr lang="en-IN" sz="2400" b="1" dirty="0" err="1" smtClean="0">
                <a:latin typeface="Kruti Dev 010" pitchFamily="2" charset="0"/>
              </a:rPr>
              <a:t>kr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fp</a:t>
            </a:r>
            <a:r>
              <a:rPr lang="en-IN" sz="2400" b="1" dirty="0" smtClean="0">
                <a:latin typeface="Kruti Dev 010" pitchFamily="2" charset="0"/>
              </a:rPr>
              <a:t>=.k </a:t>
            </a:r>
            <a:endParaRPr lang="en-IN" sz="2400" b="1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39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err="1" smtClean="0">
                <a:latin typeface="Kruti Dev 010" pitchFamily="2" charset="0"/>
              </a:rPr>
              <a:t>ek0</a:t>
            </a:r>
            <a:r>
              <a:rPr lang="en-US" sz="4000" b="1" smtClean="0">
                <a:latin typeface="Kruti Dev 010" pitchFamily="2" charset="0"/>
              </a:rPr>
              <a:t> jk"Vªh</a:t>
            </a:r>
            <a:r>
              <a:rPr lang="en-US" sz="4000" b="1" dirty="0" smtClean="0">
                <a:latin typeface="Kruti Dev 010" pitchFamily="2" charset="0"/>
              </a:rPr>
              <a:t>; </a:t>
            </a:r>
            <a:r>
              <a:rPr lang="en-US" sz="4000" b="1" dirty="0" err="1" smtClean="0">
                <a:latin typeface="Kruti Dev 010" pitchFamily="2" charset="0"/>
              </a:rPr>
              <a:t>gfjr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izkf</a:t>
            </a:r>
            <a:r>
              <a:rPr lang="en-US" sz="4000" b="1" dirty="0" smtClean="0">
                <a:latin typeface="Kruti Dev 010" pitchFamily="2" charset="0"/>
              </a:rPr>
              <a:t>/</a:t>
            </a:r>
            <a:r>
              <a:rPr lang="en-US" sz="4000" b="1" dirty="0" err="1" smtClean="0">
                <a:latin typeface="Kruti Dev 010" pitchFamily="2" charset="0"/>
              </a:rPr>
              <a:t>kdj.k</a:t>
            </a:r>
            <a:r>
              <a:rPr lang="en-US" sz="4000" b="1" dirty="0" smtClean="0">
                <a:latin typeface="Kruti Dev 010" pitchFamily="2" charset="0"/>
              </a:rPr>
              <a:t> }</a:t>
            </a:r>
            <a:r>
              <a:rPr lang="en-US" sz="4000" b="1" dirty="0" err="1" smtClean="0">
                <a:latin typeface="Kruti Dev 010" pitchFamily="2" charset="0"/>
              </a:rPr>
              <a:t>kjk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vks0,0</a:t>
            </a:r>
            <a:r>
              <a:rPr lang="en-US" sz="4000" b="1" dirty="0" smtClean="0">
                <a:latin typeface="Kruti Dev 010" pitchFamily="2" charset="0"/>
              </a:rPr>
              <a:t> la[;k 325@2015 </a:t>
            </a:r>
            <a:r>
              <a:rPr lang="en-US" sz="4000" b="1" dirty="0" err="1" smtClean="0">
                <a:latin typeface="Kruti Dev 010" pitchFamily="2" charset="0"/>
              </a:rPr>
              <a:t>esa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err="1" smtClean="0">
                <a:latin typeface="Kruti Dev 010" pitchFamily="2" charset="0"/>
              </a:rPr>
              <a:t>ikfjr</a:t>
            </a:r>
            <a:r>
              <a:rPr lang="en-US" sz="4000" b="1" smtClean="0">
                <a:latin typeface="Kruti Dev 010" pitchFamily="2" charset="0"/>
              </a:rPr>
              <a:t> vkns'k</a:t>
            </a:r>
            <a:endParaRPr lang="en-US" sz="40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25962"/>
          </a:xfrm>
        </p:spPr>
        <p:txBody>
          <a:bodyPr rtlCol="0"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100" dirty="0" err="1" smtClean="0">
                <a:latin typeface="Kruti Dev 010" pitchFamily="2" charset="0"/>
              </a:rPr>
              <a:t>fnukad</a:t>
            </a:r>
            <a:r>
              <a:rPr lang="en-US" sz="3100" dirty="0" smtClean="0">
                <a:latin typeface="Kruti Dev 010" pitchFamily="2" charset="0"/>
              </a:rPr>
              <a:t> 25-02-2020 </a:t>
            </a:r>
            <a:r>
              <a:rPr lang="en-US" sz="3100" dirty="0" err="1" smtClean="0">
                <a:latin typeface="Kruti Dev 010" pitchFamily="2" charset="0"/>
              </a:rPr>
              <a:t>dks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err="1" smtClean="0">
                <a:latin typeface="Kruti Dev 010" pitchFamily="2" charset="0"/>
              </a:rPr>
              <a:t>ikfjr</a:t>
            </a:r>
            <a:r>
              <a:rPr lang="en-US" sz="3100" smtClean="0">
                <a:latin typeface="Kruti Dev 010" pitchFamily="2" charset="0"/>
              </a:rPr>
              <a:t> vkns'k </a:t>
            </a:r>
            <a:r>
              <a:rPr lang="en-US" sz="3100" dirty="0" smtClean="0">
                <a:latin typeface="Kruti Dev 010" pitchFamily="2" charset="0"/>
              </a:rPr>
              <a:t>% </a:t>
            </a:r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100" dirty="0" err="1" smtClean="0">
                <a:latin typeface="Kruti Dev 010" pitchFamily="2" charset="0"/>
              </a:rPr>
              <a:t>osVyS.M~l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fpUghdj.k</a:t>
            </a:r>
            <a:r>
              <a:rPr lang="en-US" sz="3100" dirty="0" smtClean="0">
                <a:latin typeface="Kruti Dev 010" pitchFamily="2" charset="0"/>
              </a:rPr>
              <a:t>] </a:t>
            </a:r>
            <a:r>
              <a:rPr lang="en-US" sz="3100" dirty="0" err="1" smtClean="0">
                <a:latin typeface="Kruti Dev 010" pitchFamily="2" charset="0"/>
              </a:rPr>
              <a:t>laj</a:t>
            </a:r>
            <a:r>
              <a:rPr lang="en-US" sz="3100" dirty="0" smtClean="0">
                <a:latin typeface="Kruti Dev 010" pitchFamily="2" charset="0"/>
              </a:rPr>
              <a:t>{</a:t>
            </a:r>
            <a:r>
              <a:rPr lang="en-US" sz="3100" dirty="0" err="1" smtClean="0">
                <a:latin typeface="Kruti Dev 010" pitchFamily="2" charset="0"/>
              </a:rPr>
              <a:t>k.k</a:t>
            </a:r>
            <a:r>
              <a:rPr lang="en-US" sz="3100" dirty="0" smtClean="0">
                <a:latin typeface="Kruti Dev 010" pitchFamily="2" charset="0"/>
              </a:rPr>
              <a:t> o </a:t>
            </a:r>
            <a:r>
              <a:rPr lang="en-US" sz="3100" dirty="0" err="1" smtClean="0">
                <a:latin typeface="Kruti Dev 010" pitchFamily="2" charset="0"/>
              </a:rPr>
              <a:t>lEc</a:t>
            </a:r>
            <a:r>
              <a:rPr lang="en-US" sz="3100" dirty="0" smtClean="0">
                <a:latin typeface="Kruti Dev 010" pitchFamily="2" charset="0"/>
              </a:rPr>
              <a:t>)</a:t>
            </a:r>
            <a:r>
              <a:rPr lang="en-US" sz="3100" dirty="0" err="1" smtClean="0">
                <a:latin typeface="Kruti Dev 010" pitchFamily="2" charset="0"/>
              </a:rPr>
              <a:t>Zu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leLr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jkT;ksa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esa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fd;k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tk;A</a:t>
            </a:r>
            <a:endParaRPr lang="en-US" sz="3100" dirty="0" smtClean="0">
              <a:latin typeface="Kruti Dev 010" pitchFamily="2" charset="0"/>
            </a:endParaRPr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100" dirty="0" err="1" smtClean="0">
                <a:latin typeface="Kruti Dev 010" pitchFamily="2" charset="0"/>
              </a:rPr>
              <a:t>leLr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jkT;ksa</a:t>
            </a:r>
            <a:r>
              <a:rPr lang="en-US" sz="3100" dirty="0" smtClean="0">
                <a:latin typeface="Kruti Dev 010" pitchFamily="2" charset="0"/>
              </a:rPr>
              <a:t> }</a:t>
            </a:r>
            <a:r>
              <a:rPr lang="en-US" sz="3100" dirty="0" err="1" smtClean="0">
                <a:latin typeface="Kruti Dev 010" pitchFamily="2" charset="0"/>
              </a:rPr>
              <a:t>kjk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osVyS.M~l</a:t>
            </a:r>
            <a:r>
              <a:rPr lang="en-US" sz="3100" dirty="0" smtClean="0">
                <a:latin typeface="Kruti Dev 010" pitchFamily="2" charset="0"/>
              </a:rPr>
              <a:t>  </a:t>
            </a:r>
            <a:r>
              <a:rPr lang="en-US" sz="3100" dirty="0" err="1" smtClean="0">
                <a:latin typeface="Kruti Dev 010" pitchFamily="2" charset="0"/>
              </a:rPr>
              <a:t>ds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laj</a:t>
            </a:r>
            <a:r>
              <a:rPr lang="en-US" sz="3100" dirty="0" smtClean="0">
                <a:latin typeface="Kruti Dev 010" pitchFamily="2" charset="0"/>
              </a:rPr>
              <a:t>{</a:t>
            </a:r>
            <a:r>
              <a:rPr lang="en-US" sz="3100" dirty="0" err="1" smtClean="0">
                <a:latin typeface="Kruti Dev 010" pitchFamily="2" charset="0"/>
              </a:rPr>
              <a:t>k.k</a:t>
            </a:r>
            <a:r>
              <a:rPr lang="en-US" sz="3100" dirty="0" smtClean="0">
                <a:latin typeface="Kruti Dev 010" pitchFamily="2" charset="0"/>
              </a:rPr>
              <a:t> o </a:t>
            </a:r>
            <a:r>
              <a:rPr lang="en-US" sz="3100" dirty="0" err="1" smtClean="0">
                <a:latin typeface="Kruti Dev 010" pitchFamily="2" charset="0"/>
              </a:rPr>
              <a:t>lEc</a:t>
            </a:r>
            <a:r>
              <a:rPr lang="en-US" sz="3100" dirty="0" smtClean="0">
                <a:latin typeface="Kruti Dev 010" pitchFamily="2" charset="0"/>
              </a:rPr>
              <a:t>)</a:t>
            </a:r>
            <a:r>
              <a:rPr lang="en-US" sz="3100" dirty="0" err="1" smtClean="0">
                <a:latin typeface="Kruti Dev 010" pitchFamily="2" charset="0"/>
              </a:rPr>
              <a:t>Zu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gsrq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dk;Z</a:t>
            </a:r>
            <a:r>
              <a:rPr lang="en-US" sz="3100" dirty="0" smtClean="0">
                <a:latin typeface="Kruti Dev 010" pitchFamily="2" charset="0"/>
              </a:rPr>
              <a:t> ;</a:t>
            </a:r>
            <a:r>
              <a:rPr lang="en-US" sz="3100" dirty="0" err="1" smtClean="0">
                <a:latin typeface="Kruti Dev 010" pitchFamily="2" charset="0"/>
              </a:rPr>
              <a:t>kstuk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fnukad</a:t>
            </a:r>
            <a:r>
              <a:rPr lang="en-US" sz="3100" dirty="0" smtClean="0"/>
              <a:t> </a:t>
            </a:r>
            <a:r>
              <a:rPr lang="en-US" sz="3000" dirty="0" smtClean="0"/>
              <a:t>31.03.2020</a:t>
            </a:r>
            <a:r>
              <a:rPr lang="en-US" sz="3100" dirty="0" smtClean="0"/>
              <a:t> </a:t>
            </a:r>
            <a:r>
              <a:rPr lang="en-US" sz="3100" dirty="0" smtClean="0">
                <a:latin typeface="Kruti Dev 010" pitchFamily="2" charset="0"/>
              </a:rPr>
              <a:t>rd </a:t>
            </a:r>
            <a:r>
              <a:rPr lang="en-US" sz="3100" dirty="0" err="1" smtClean="0">
                <a:latin typeface="Kruti Dev 010" pitchFamily="2" charset="0"/>
              </a:rPr>
              <a:t>izLrqr</a:t>
            </a:r>
            <a:r>
              <a:rPr lang="en-US" sz="3100" dirty="0" smtClean="0">
                <a:latin typeface="Kruti Dev 010" pitchFamily="2" charset="0"/>
              </a:rPr>
              <a:t> dh </a:t>
            </a:r>
            <a:r>
              <a:rPr lang="en-US" sz="3100" dirty="0" err="1" smtClean="0">
                <a:latin typeface="Kruti Dev 010" pitchFamily="2" charset="0"/>
              </a:rPr>
              <a:t>tk;A</a:t>
            </a:r>
            <a:endParaRPr lang="en-US" sz="3100" dirty="0" smtClean="0">
              <a:latin typeface="Kruti Dev 010" pitchFamily="2" charset="0"/>
            </a:endParaRPr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IN" sz="3100" dirty="0" smtClean="0">
                <a:latin typeface="Kruti Dev 010" pitchFamily="2" charset="0"/>
              </a:rPr>
              <a:t>fu/</a:t>
            </a:r>
            <a:r>
              <a:rPr lang="en-IN" sz="3100" dirty="0" err="1" smtClean="0">
                <a:latin typeface="Kruti Dev 010" pitchFamily="2" charset="0"/>
              </a:rPr>
              <a:t>kkZfjr</a:t>
            </a:r>
            <a:r>
              <a:rPr lang="en-IN" sz="3100" dirty="0" smtClean="0">
                <a:latin typeface="Kruti Dev 010" pitchFamily="2" charset="0"/>
              </a:rPr>
              <a:t> </a:t>
            </a:r>
            <a:r>
              <a:rPr lang="en-IN" sz="3100" dirty="0" err="1" smtClean="0">
                <a:latin typeface="Kruti Dev 010" pitchFamily="2" charset="0"/>
              </a:rPr>
              <a:t>frfFk</a:t>
            </a:r>
            <a:r>
              <a:rPr lang="en-IN" sz="3100" dirty="0" smtClean="0">
                <a:latin typeface="Kruti Dev 010" pitchFamily="2" charset="0"/>
              </a:rPr>
              <a:t> rd </a:t>
            </a:r>
            <a:r>
              <a:rPr lang="en-IN" sz="3100" dirty="0" err="1" smtClean="0">
                <a:latin typeface="Kruti Dev 010" pitchFamily="2" charset="0"/>
              </a:rPr>
              <a:t>dk;Z;kstuk</a:t>
            </a:r>
            <a:r>
              <a:rPr lang="en-IN" sz="3100" dirty="0" smtClean="0">
                <a:latin typeface="Kruti Dev 010" pitchFamily="2" charset="0"/>
              </a:rPr>
              <a:t> </a:t>
            </a:r>
            <a:r>
              <a:rPr lang="en-IN" sz="3100" dirty="0" err="1" smtClean="0">
                <a:latin typeface="Kruti Dev 010" pitchFamily="2" charset="0"/>
              </a:rPr>
              <a:t>izLrqr</a:t>
            </a:r>
            <a:r>
              <a:rPr lang="en-IN" sz="3100" dirty="0" smtClean="0">
                <a:latin typeface="Kruti Dev 010" pitchFamily="2" charset="0"/>
              </a:rPr>
              <a:t> </a:t>
            </a:r>
            <a:r>
              <a:rPr lang="en-IN" sz="3100" dirty="0" err="1" smtClean="0">
                <a:latin typeface="Kruti Dev 010" pitchFamily="2" charset="0"/>
              </a:rPr>
              <a:t>ugha</a:t>
            </a:r>
            <a:r>
              <a:rPr lang="en-IN" sz="3100" dirty="0" smtClean="0">
                <a:latin typeface="Kruti Dev 010" pitchFamily="2" charset="0"/>
              </a:rPr>
              <a:t> </a:t>
            </a:r>
            <a:r>
              <a:rPr lang="en-IN" sz="3100" dirty="0" err="1" smtClean="0">
                <a:latin typeface="Kruti Dev 010" pitchFamily="2" charset="0"/>
              </a:rPr>
              <a:t>fd;s</a:t>
            </a:r>
            <a:r>
              <a:rPr lang="en-IN" sz="3100" dirty="0" smtClean="0">
                <a:latin typeface="Kruti Dev 010" pitchFamily="2" charset="0"/>
              </a:rPr>
              <a:t> </a:t>
            </a:r>
            <a:r>
              <a:rPr lang="en-IN" sz="3100" dirty="0" err="1" smtClean="0">
                <a:latin typeface="Kruti Dev 010" pitchFamily="2" charset="0"/>
              </a:rPr>
              <a:t>tkus</a:t>
            </a:r>
            <a:r>
              <a:rPr lang="en-IN" sz="3100" dirty="0" smtClean="0">
                <a:latin typeface="Kruti Dev 010" pitchFamily="2" charset="0"/>
              </a:rPr>
              <a:t> dh </a:t>
            </a:r>
            <a:r>
              <a:rPr lang="en-IN" sz="3100" dirty="0" err="1" smtClean="0">
                <a:latin typeface="Kruti Dev 010" pitchFamily="2" charset="0"/>
              </a:rPr>
              <a:t>fLFkfr</a:t>
            </a:r>
            <a:r>
              <a:rPr lang="en-IN" sz="3100" dirty="0" smtClean="0">
                <a:latin typeface="Kruti Dev 010" pitchFamily="2" charset="0"/>
              </a:rPr>
              <a:t> </a:t>
            </a:r>
            <a:r>
              <a:rPr lang="en-IN" sz="3100" dirty="0" err="1" smtClean="0">
                <a:latin typeface="Kruti Dev 010" pitchFamily="2" charset="0"/>
              </a:rPr>
              <a:t>esa</a:t>
            </a:r>
            <a:r>
              <a:rPr lang="en-IN" sz="3100" dirty="0" smtClean="0">
                <a:latin typeface="Kruti Dev 010" pitchFamily="2" charset="0"/>
              </a:rPr>
              <a:t> </a:t>
            </a:r>
            <a:r>
              <a:rPr lang="en-IN" sz="3100" dirty="0" err="1" smtClean="0">
                <a:latin typeface="Kruti Dev 010" pitchFamily="2" charset="0"/>
              </a:rPr>
              <a:t>jkT;ksa</a:t>
            </a:r>
            <a:r>
              <a:rPr lang="en-IN" sz="3100" dirty="0" smtClean="0">
                <a:latin typeface="Kruti Dev 010" pitchFamily="2" charset="0"/>
              </a:rPr>
              <a:t> </a:t>
            </a:r>
            <a:r>
              <a:rPr lang="en-IN" sz="3100" dirty="0" err="1" smtClean="0">
                <a:latin typeface="Kruti Dev 010" pitchFamily="2" charset="0"/>
              </a:rPr>
              <a:t>ij</a:t>
            </a:r>
            <a:r>
              <a:rPr lang="en-IN" sz="3100" dirty="0" smtClean="0">
                <a:latin typeface="Kruti Dev 010" pitchFamily="2" charset="0"/>
              </a:rPr>
              <a:t> :0 1-00 </a:t>
            </a:r>
            <a:r>
              <a:rPr lang="en-IN" sz="3100" dirty="0" err="1" smtClean="0">
                <a:latin typeface="Kruti Dev 010" pitchFamily="2" charset="0"/>
              </a:rPr>
              <a:t>yk</a:t>
            </a:r>
            <a:r>
              <a:rPr lang="en-IN" sz="3100" dirty="0" smtClean="0">
                <a:latin typeface="Kruti Dev 010" pitchFamily="2" charset="0"/>
              </a:rPr>
              <a:t>[k dh {</a:t>
            </a:r>
            <a:r>
              <a:rPr lang="en-IN" sz="3100" dirty="0" err="1" smtClean="0">
                <a:latin typeface="Kruti Dev 010" pitchFamily="2" charset="0"/>
              </a:rPr>
              <a:t>kfriwfrZ</a:t>
            </a:r>
            <a:r>
              <a:rPr lang="en-IN" sz="3100" dirty="0" smtClean="0">
                <a:latin typeface="Kruti Dev 010" pitchFamily="2" charset="0"/>
              </a:rPr>
              <a:t> </a:t>
            </a:r>
            <a:r>
              <a:rPr lang="en-IN" sz="3100" dirty="0" err="1" smtClean="0">
                <a:latin typeface="Kruti Dev 010" pitchFamily="2" charset="0"/>
              </a:rPr>
              <a:t>vf</a:t>
            </a:r>
            <a:r>
              <a:rPr lang="en-IN" sz="3100" dirty="0" smtClean="0">
                <a:latin typeface="Kruti Dev 010" pitchFamily="2" charset="0"/>
              </a:rPr>
              <a:t>/</a:t>
            </a:r>
            <a:r>
              <a:rPr lang="en-IN" sz="3100" dirty="0" err="1" smtClean="0">
                <a:latin typeface="Kruti Dev 010" pitchFamily="2" charset="0"/>
              </a:rPr>
              <a:t>kjksfir</a:t>
            </a:r>
            <a:r>
              <a:rPr lang="en-IN" sz="3100" dirty="0" smtClean="0">
                <a:latin typeface="Kruti Dev 010" pitchFamily="2" charset="0"/>
              </a:rPr>
              <a:t> dh </a:t>
            </a:r>
            <a:r>
              <a:rPr lang="en-IN" sz="3100" dirty="0" err="1" smtClean="0">
                <a:latin typeface="Kruti Dev 010" pitchFamily="2" charset="0"/>
              </a:rPr>
              <a:t>tk;sxhA</a:t>
            </a:r>
            <a:endParaRPr lang="en-US" sz="3100" dirty="0" smtClean="0">
              <a:latin typeface="Kruti Dev 010" pitchFamily="2" charset="0"/>
            </a:endParaRPr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100" dirty="0" err="1" smtClean="0">
                <a:latin typeface="Kruti Dev 010" pitchFamily="2" charset="0"/>
              </a:rPr>
              <a:t>osVyS.M~l</a:t>
            </a:r>
            <a:r>
              <a:rPr lang="en-US" sz="3100" dirty="0" smtClean="0">
                <a:latin typeface="Kruti Dev 010" pitchFamily="2" charset="0"/>
              </a:rPr>
              <a:t> ds </a:t>
            </a:r>
            <a:r>
              <a:rPr lang="en-US" sz="3100" dirty="0" err="1" smtClean="0">
                <a:latin typeface="Kruti Dev 010" pitchFamily="2" charset="0"/>
              </a:rPr>
              <a:t>laj</a:t>
            </a:r>
            <a:r>
              <a:rPr lang="en-US" sz="3100" dirty="0" smtClean="0">
                <a:latin typeface="Kruti Dev 010" pitchFamily="2" charset="0"/>
              </a:rPr>
              <a:t>{</a:t>
            </a:r>
            <a:r>
              <a:rPr lang="en-US" sz="3100" dirty="0" err="1" smtClean="0">
                <a:latin typeface="Kruti Dev 010" pitchFamily="2" charset="0"/>
              </a:rPr>
              <a:t>k.k</a:t>
            </a:r>
            <a:r>
              <a:rPr lang="en-US" sz="3100" dirty="0" smtClean="0">
                <a:latin typeface="Kruti Dev 010" pitchFamily="2" charset="0"/>
              </a:rPr>
              <a:t> o </a:t>
            </a:r>
            <a:r>
              <a:rPr lang="en-US" sz="3100" dirty="0" err="1" smtClean="0">
                <a:latin typeface="Kruti Dev 010" pitchFamily="2" charset="0"/>
              </a:rPr>
              <a:t>lEc</a:t>
            </a:r>
            <a:r>
              <a:rPr lang="en-US" sz="3100" dirty="0" smtClean="0">
                <a:latin typeface="Kruti Dev 010" pitchFamily="2" charset="0"/>
              </a:rPr>
              <a:t>)</a:t>
            </a:r>
            <a:r>
              <a:rPr lang="en-US" sz="3100" dirty="0" err="1" smtClean="0">
                <a:latin typeface="Kruti Dev 010" pitchFamily="2" charset="0"/>
              </a:rPr>
              <a:t>Zu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dk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dk;Z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fnukad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000" dirty="0" smtClean="0"/>
              <a:t>31.03.2021</a:t>
            </a:r>
            <a:r>
              <a:rPr lang="en-US" sz="3100" dirty="0" smtClean="0">
                <a:latin typeface="Kruti Dev 010" pitchFamily="2" charset="0"/>
              </a:rPr>
              <a:t> rd </a:t>
            </a:r>
            <a:r>
              <a:rPr lang="en-US" sz="3100" dirty="0" err="1" smtClean="0">
                <a:latin typeface="Kruti Dev 010" pitchFamily="2" charset="0"/>
              </a:rPr>
              <a:t>iw.kZ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dj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fy;k</a:t>
            </a:r>
            <a:r>
              <a:rPr lang="en-US" sz="3100" dirty="0" smtClean="0">
                <a:latin typeface="Kruti Dev 010" pitchFamily="2" charset="0"/>
              </a:rPr>
              <a:t> </a:t>
            </a:r>
            <a:r>
              <a:rPr lang="en-US" sz="3100" dirty="0" err="1" smtClean="0">
                <a:latin typeface="Kruti Dev 010" pitchFamily="2" charset="0"/>
              </a:rPr>
              <a:t>tk;A</a:t>
            </a: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WETLAND PRESENTATION\Picture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681" r="2521"/>
          <a:stretch>
            <a:fillRect/>
          </a:stretch>
        </p:blipFill>
        <p:spPr bwMode="auto">
          <a:xfrm>
            <a:off x="571472" y="357166"/>
            <a:ext cx="8286808" cy="55721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6072206"/>
            <a:ext cx="7580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2400" b="1" dirty="0" err="1" smtClean="0">
                <a:latin typeface="Kruti Dev 010" pitchFamily="2" charset="0"/>
              </a:rPr>
              <a:t>aty</a:t>
            </a:r>
            <a:r>
              <a:rPr lang="en-IN" sz="2400" b="1" dirty="0" smtClean="0">
                <a:latin typeface="Kruti Dev 010" pitchFamily="2" charset="0"/>
              </a:rPr>
              <a:t> dh /</a:t>
            </a:r>
            <a:r>
              <a:rPr lang="en-IN" sz="2400" b="1" dirty="0" err="1" smtClean="0">
                <a:latin typeface="Kruti Dev 010" pitchFamily="2" charset="0"/>
              </a:rPr>
              <a:t>kkjk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ij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  <a:sym typeface="KrutiDev010" charset="0"/>
              </a:rPr>
              <a:t>rFkk</a:t>
            </a:r>
            <a:r>
              <a:rPr lang="en-US" sz="2400" b="1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IN" sz="2400" b="1" dirty="0" smtClean="0">
                <a:latin typeface="Kruti Dev 010" pitchFamily="2" charset="0"/>
              </a:rPr>
              <a:t>/</a:t>
            </a:r>
            <a:r>
              <a:rPr lang="en-IN" sz="2400" b="1" dirty="0" err="1" smtClean="0">
                <a:latin typeface="Kruti Dev 010" pitchFamily="2" charset="0"/>
              </a:rPr>
              <a:t>kkjk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ls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nwj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osVyS.M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cuk;s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tkus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gsrq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vkjsf</a:t>
            </a:r>
            <a:r>
              <a:rPr lang="en-IN" sz="2400" b="1" dirty="0" smtClean="0">
                <a:latin typeface="Kruti Dev 010" pitchFamily="2" charset="0"/>
              </a:rPr>
              <a:t>[</a:t>
            </a:r>
            <a:r>
              <a:rPr lang="en-IN" sz="2400" b="1" dirty="0" err="1" smtClean="0">
                <a:latin typeface="Kruti Dev 010" pitchFamily="2" charset="0"/>
              </a:rPr>
              <a:t>kr</a:t>
            </a:r>
            <a:r>
              <a:rPr lang="en-IN" sz="2400" b="1" dirty="0" smtClean="0">
                <a:latin typeface="Kruti Dev 010" pitchFamily="2" charset="0"/>
              </a:rPr>
              <a:t> </a:t>
            </a:r>
            <a:r>
              <a:rPr lang="en-IN" sz="2400" b="1" dirty="0" err="1" smtClean="0">
                <a:latin typeface="Kruti Dev 010" pitchFamily="2" charset="0"/>
              </a:rPr>
              <a:t>fp</a:t>
            </a:r>
            <a:r>
              <a:rPr lang="en-IN" sz="2400" b="1" dirty="0" smtClean="0">
                <a:latin typeface="Kruti Dev 010" pitchFamily="2" charset="0"/>
              </a:rPr>
              <a:t>=.k</a:t>
            </a:r>
          </a:p>
        </p:txBody>
      </p:sp>
      <p:sp>
        <p:nvSpPr>
          <p:cNvPr id="7" name="Rectangle 6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40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 descr="Content Placeholder 1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686800" cy="4991100"/>
          </a:xfrm>
        </p:spPr>
        <p:txBody>
          <a:bodyPr/>
          <a:lstStyle/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en-US" sz="2400" dirty="0" err="1" smtClean="0">
                <a:latin typeface="Kruti Dev 010" pitchFamily="2" charset="0"/>
                <a:sym typeface="KrutiDev010" charset="0"/>
              </a:rPr>
              <a:t>oSdfYid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tSfod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mipkj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fof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/k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ls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iznwf’kr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ty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iznw"k.kkdkjh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rRoksa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dh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=k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egRoiw.kZ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deh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¼lq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/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kkj½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gksrk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rFkk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vkDlhtu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dh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=k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o`f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)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gksrh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</a:p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i;kZoj.k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dkcZu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QqV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fizUV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¼dkcZuMkbZ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vkDlkbM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xSl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]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xzhugkml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xSlst½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deh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vkrh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rFkk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lkFk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dkcZu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izPNknu</a:t>
            </a:r>
            <a:r>
              <a:rPr lang="en-US" sz="2400" dirty="0" smtClean="0">
                <a:latin typeface="Kruti Dev 010" pitchFamily="2" charset="0"/>
                <a:sym typeface="Times New Roman" pitchFamily="18" charset="0"/>
              </a:rPr>
              <a:t> </a:t>
            </a:r>
            <a:r>
              <a:rPr lang="en-US" sz="2400" dirty="0" smtClean="0">
                <a:latin typeface="+mj-lt"/>
                <a:sym typeface="Times New Roman" pitchFamily="18" charset="0"/>
              </a:rPr>
              <a:t>(Carbon Sequestration)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Hkh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vge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Hkwfedk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gksrh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ftlls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feV~Vh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ck;ksekl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,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oa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iks’kd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rRoksa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o`f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)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gksrh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gSA</a:t>
            </a:r>
            <a:endParaRPr lang="en-US" sz="2400" dirty="0" smtClean="0">
              <a:latin typeface="Kruti Dev 010" pitchFamily="2" charset="0"/>
              <a:sym typeface="KrutiDev010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en-US" sz="2400" dirty="0" err="1" smtClean="0">
                <a:latin typeface="Kruti Dev 010" pitchFamily="2" charset="0"/>
                <a:sym typeface="KrutiDev010" charset="0"/>
              </a:rPr>
              <a:t>fufeZr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osVySaM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lw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{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ethoh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fofo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/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krk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vf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/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kdre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gksus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dkj.k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dkcZfud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izdkj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iznw’k.kdkjh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rRoksa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lkFk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vU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;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izdkj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iznw’k.kdkjh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rRoksa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Hkh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tSfod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fo?kVu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rsth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ls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gksrk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gSA</a:t>
            </a:r>
            <a:endParaRPr lang="en-US" sz="2400" dirty="0" smtClean="0">
              <a:latin typeface="Kruti Dev 010" pitchFamily="2" charset="0"/>
              <a:sym typeface="KrutiDev010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izoklh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;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{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kh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vkdf’kZr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gksrs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gSaA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blds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vfrfjDr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izkd`frd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lkSan;Z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rFkk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tu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lkekU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;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euksjatu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Hkh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,d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dsanz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gksrk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gSA</a:t>
            </a:r>
            <a:endParaRPr lang="en-US" sz="2400" dirty="0" smtClean="0">
              <a:latin typeface="Kruti Dev 010" pitchFamily="2" charset="0"/>
              <a:sym typeface="KrutiDev010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en-US" sz="2400" dirty="0" err="1" smtClean="0">
                <a:latin typeface="Kruti Dev 010" pitchFamily="2" charset="0"/>
                <a:sym typeface="KrutiDev010" charset="0"/>
              </a:rPr>
              <a:t>Hkwfexr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ty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fjpktZ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Hkh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,d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lalk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/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ku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</a:p>
          <a:p>
            <a:pPr algn="just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en-US" sz="2400" dirty="0" err="1" smtClean="0">
                <a:latin typeface="Kruti Dev 010" pitchFamily="2" charset="0"/>
                <a:sym typeface="KrutiDev010" charset="0"/>
              </a:rPr>
              <a:t>ty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mipkj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lkFk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ufn;ksa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ifjfLFkfrdh</a:t>
            </a:r>
            <a:r>
              <a:rPr lang="en-US" sz="2400" dirty="0" smtClean="0">
                <a:latin typeface="Kruti Dev 010" pitchFamily="2" charset="0"/>
                <a:sym typeface="Times New Roman" pitchFamily="18" charset="0"/>
              </a:rPr>
              <a:t> </a:t>
            </a:r>
            <a:r>
              <a:rPr lang="en-US" sz="2400" dirty="0" smtClean="0">
                <a:latin typeface="+mj-lt"/>
                <a:sym typeface="Times New Roman" pitchFamily="18" charset="0"/>
              </a:rPr>
              <a:t>(Ecosystem)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dks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Hkh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iquthZfor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djus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esa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vge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~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Hkwfedk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jgrh</a:t>
            </a:r>
            <a:r>
              <a:rPr lang="en-US" sz="2400" dirty="0" smtClean="0">
                <a:latin typeface="Kruti Dev 010" pitchFamily="2" charset="0"/>
                <a:sym typeface="KrutiDev010" charset="0"/>
              </a:rPr>
              <a:t> </a:t>
            </a:r>
            <a:r>
              <a:rPr lang="en-US" sz="2400" dirty="0" err="1" smtClean="0">
                <a:latin typeface="Kruti Dev 010" pitchFamily="2" charset="0"/>
                <a:sym typeface="KrutiDev010" charset="0"/>
              </a:rPr>
              <a:t>gSA</a:t>
            </a:r>
            <a:endParaRPr lang="en-US" sz="2400" dirty="0" smtClean="0">
              <a:latin typeface="Kruti Dev 010" pitchFamily="2" charset="0"/>
              <a:sym typeface="KrutiDev010" charset="0"/>
            </a:endParaRPr>
          </a:p>
        </p:txBody>
      </p:sp>
      <p:sp>
        <p:nvSpPr>
          <p:cNvPr id="10242" name="Rectangle 2" descr="Tit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3200" b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iznwf"kr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ty</a:t>
            </a:r>
            <a:r>
              <a:rPr lang="en-US" sz="32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dk</a:t>
            </a:r>
            <a:r>
              <a:rPr lang="en-US" sz="32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oSdfYid</a:t>
            </a:r>
            <a:r>
              <a:rPr lang="en-US" sz="32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tSfod</a:t>
            </a:r>
            <a:r>
              <a:rPr lang="en-US" sz="32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mipkj</a:t>
            </a:r>
            <a:r>
              <a:rPr lang="en-US" sz="32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fof</a:t>
            </a:r>
            <a:r>
              <a:rPr lang="en-US" sz="32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/k }</a:t>
            </a:r>
            <a:r>
              <a:rPr lang="en-US" sz="3200" b="1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kjk</a:t>
            </a:r>
            <a:r>
              <a:rPr lang="en-US" sz="3200" b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'kqf)d`r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fd;s</a:t>
            </a:r>
            <a:r>
              <a:rPr lang="en-US" sz="32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tkus</a:t>
            </a:r>
            <a:r>
              <a:rPr lang="en-US" sz="32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ds</a:t>
            </a:r>
            <a:r>
              <a:rPr lang="en-US" sz="3200" b="1" dirty="0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 </a:t>
            </a:r>
            <a:r>
              <a:rPr lang="en-US" sz="3200" b="1" dirty="0" err="1" smtClean="0">
                <a:latin typeface="Kruti Dev 010" pitchFamily="2" charset="0"/>
                <a:ea typeface="+mn-ea"/>
                <a:cs typeface="+mn-cs"/>
                <a:sym typeface="KrutiDev010" charset="0"/>
              </a:rPr>
              <a:t>ykHk</a:t>
            </a:r>
            <a:endParaRPr lang="en-US" sz="3200" b="1" dirty="0" smtClean="0">
              <a:latin typeface="Kruti Dev 010" pitchFamily="2" charset="0"/>
              <a:ea typeface="+mn-ea"/>
              <a:cs typeface="+mn-cs"/>
              <a:sym typeface="KrutiDev010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41</a:t>
            </a:fld>
            <a:endParaRPr lang="en-I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533400" y="990600"/>
            <a:ext cx="8229600" cy="3962400"/>
          </a:xfrm>
        </p:spPr>
        <p:txBody>
          <a:bodyPr/>
          <a:lstStyle/>
          <a:p>
            <a:pPr eaLnBrk="1" hangingPunct="1"/>
            <a:r>
              <a:rPr lang="en-US" sz="4800" b="1" dirty="0" err="1" smtClean="0">
                <a:latin typeface="Kruti Dev 010" pitchFamily="2" charset="0"/>
                <a:cs typeface="Times New Roman" pitchFamily="18" charset="0"/>
              </a:rPr>
              <a:t>6&amp;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osVyS.M~l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ty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mipkj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] o`{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kkjksi.k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]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ty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xzg.k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{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ks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=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dk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fodkl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] {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kerk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o`f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) ,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oa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tydqEHkh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fudkyus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Kruti Dev 010" pitchFamily="2" charset="0"/>
                <a:cs typeface="Times New Roman" pitchFamily="18" charset="0"/>
              </a:rPr>
              <a:t>vkfn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laca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/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kh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dk;Z;kstuk;sa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rS;kj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Kruti Dev 010" pitchFamily="2" charset="0"/>
                <a:cs typeface="Times New Roman" pitchFamily="18" charset="0"/>
              </a:rPr>
              <a:t>djukA</a:t>
            </a:r>
            <a:r>
              <a:rPr lang="en-US" sz="4000" b="1" dirty="0" smtClean="0">
                <a:latin typeface="Kruti Dev 010" pitchFamily="2" charset="0"/>
                <a:cs typeface="Times New Roman" pitchFamily="18" charset="0"/>
              </a:rPr>
              <a:t>  </a:t>
            </a:r>
            <a:r>
              <a:rPr lang="en-US" dirty="0" smtClean="0">
                <a:latin typeface="Kruti Dev 010" pitchFamily="2" charset="0"/>
                <a:cs typeface="Times New Roman" pitchFamily="18" charset="0"/>
              </a:rPr>
              <a:t/>
            </a:r>
            <a:br>
              <a:rPr lang="en-US" dirty="0" smtClean="0">
                <a:latin typeface="Kruti Dev 010" pitchFamily="2" charset="0"/>
                <a:cs typeface="Times New Roman" pitchFamily="18" charset="0"/>
              </a:rPr>
            </a:br>
            <a:endParaRPr lang="en-US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42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Kruti Dev 010" pitchFamily="2" charset="0"/>
              </a:rPr>
              <a:t>osVyS.M esa [kjirokj</a:t>
            </a:r>
            <a:r>
              <a:rPr lang="en-US" smtClean="0">
                <a:latin typeface="Kruti Dev 010" pitchFamily="2" charset="0"/>
              </a:rPr>
              <a:t> </a:t>
            </a:r>
            <a:endParaRPr lang="en-US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26670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US" sz="2800" smtClean="0">
                <a:latin typeface="Kruti Dev 010" pitchFamily="2" charset="0"/>
              </a:rPr>
              <a:t>lkekU; :i ls osVyS.M esa tydqEHkh [kjirokj ds :i esaa ikbZ tkrh gSA tydqEHkh o vU; [kjirokj dks gVkuk osVyS.M izcU/ku dk eq[; ?kVd gSA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>
                <a:latin typeface="Kruti Dev 010" pitchFamily="2" charset="0"/>
              </a:rPr>
              <a:t>tydqEHkh dk iz;ksx dEiksLV [kkn cukus esa Hkh fd;k tk ldrk gS ftldk iz;ksx vklikl fd, tk jgs o`{kkjksi.k esa Hkh gks ldsxkA </a:t>
            </a:r>
          </a:p>
        </p:txBody>
      </p:sp>
      <p:pic>
        <p:nvPicPr>
          <p:cNvPr id="31748" name="Picture 2" descr="Reincarnation of Jal Kumbh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472" y="4337958"/>
            <a:ext cx="4248472" cy="230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4" descr="Common water hyacinth venders sell carcinogenic - Tehran Tim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321562"/>
            <a:ext cx="4355976" cy="23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73740" y="117983"/>
            <a:ext cx="8991600" cy="6659589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>
                <a:solidFill>
                  <a:schemeClr val="bg1"/>
                </a:solidFill>
              </a:rPr>
              <a:t>43</a:t>
            </a:fld>
            <a:endParaRPr lang="en-IN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IN" sz="3600" b="1" dirty="0" err="1" smtClean="0">
                <a:latin typeface="Kruti Dev 010" pitchFamily="2" charset="0"/>
                <a:ea typeface="+mn-ea"/>
                <a:cs typeface="+mn-cs"/>
              </a:rPr>
              <a:t>dEiksLV</a:t>
            </a:r>
            <a:r>
              <a:rPr lang="en-IN" sz="3600" b="1" dirty="0" smtClean="0">
                <a:latin typeface="Kruti Dev 010" pitchFamily="2" charset="0"/>
                <a:ea typeface="+mn-ea"/>
                <a:cs typeface="+mn-cs"/>
              </a:rPr>
              <a:t> [</a:t>
            </a:r>
            <a:r>
              <a:rPr lang="en-IN" sz="3600" b="1" dirty="0" err="1" smtClean="0">
                <a:latin typeface="Kruti Dev 010" pitchFamily="2" charset="0"/>
                <a:ea typeface="+mn-ea"/>
                <a:cs typeface="+mn-cs"/>
              </a:rPr>
              <a:t>kkn</a:t>
            </a:r>
            <a:r>
              <a:rPr lang="en-IN" sz="3600" b="1" dirty="0" smtClean="0">
                <a:latin typeface="Kruti Dev 010" pitchFamily="2" charset="0"/>
                <a:ea typeface="+mn-ea"/>
                <a:cs typeface="+mn-cs"/>
              </a:rPr>
              <a:t> </a:t>
            </a:r>
            <a:r>
              <a:rPr lang="en-IN" sz="3600" b="1" dirty="0" err="1" smtClean="0">
                <a:latin typeface="Kruti Dev 010" pitchFamily="2" charset="0"/>
                <a:ea typeface="+mn-ea"/>
                <a:cs typeface="+mn-cs"/>
              </a:rPr>
              <a:t>cukus</a:t>
            </a:r>
            <a:r>
              <a:rPr lang="en-IN" sz="3600" b="1" dirty="0" smtClean="0">
                <a:latin typeface="Kruti Dev 010" pitchFamily="2" charset="0"/>
                <a:ea typeface="+mn-ea"/>
                <a:cs typeface="+mn-cs"/>
              </a:rPr>
              <a:t> </a:t>
            </a:r>
            <a:r>
              <a:rPr lang="en-IN" sz="3600" b="1" dirty="0" err="1" smtClean="0">
                <a:latin typeface="Kruti Dev 010" pitchFamily="2" charset="0"/>
                <a:ea typeface="+mn-ea"/>
                <a:cs typeface="+mn-cs"/>
              </a:rPr>
              <a:t>esa</a:t>
            </a:r>
            <a:r>
              <a:rPr lang="en-IN" sz="3600" b="1" dirty="0" smtClean="0">
                <a:latin typeface="Kruti Dev 010" pitchFamily="2" charset="0"/>
                <a:ea typeface="+mn-ea"/>
                <a:cs typeface="+mn-cs"/>
              </a:rPr>
              <a:t> </a:t>
            </a:r>
            <a:r>
              <a:rPr lang="en-IN" sz="3600" b="1" dirty="0" err="1" smtClean="0">
                <a:latin typeface="Kruti Dev 010" pitchFamily="2" charset="0"/>
                <a:ea typeface="+mn-ea"/>
                <a:cs typeface="+mn-cs"/>
              </a:rPr>
              <a:t>tydqEHkh</a:t>
            </a:r>
            <a:r>
              <a:rPr lang="en-IN" sz="3600" b="1" dirty="0" smtClean="0">
                <a:latin typeface="Kruti Dev 010" pitchFamily="2" charset="0"/>
                <a:ea typeface="+mn-ea"/>
                <a:cs typeface="+mn-cs"/>
              </a:rPr>
              <a:t> </a:t>
            </a:r>
            <a:r>
              <a:rPr lang="en-IN" sz="3600" b="1" dirty="0" err="1" smtClean="0">
                <a:latin typeface="Kruti Dev 010" pitchFamily="2" charset="0"/>
                <a:ea typeface="+mn-ea"/>
                <a:cs typeface="+mn-cs"/>
              </a:rPr>
              <a:t>dk</a:t>
            </a:r>
            <a:r>
              <a:rPr lang="en-IN" sz="3600" b="1" dirty="0" smtClean="0">
                <a:latin typeface="Kruti Dev 010" pitchFamily="2" charset="0"/>
                <a:ea typeface="+mn-ea"/>
                <a:cs typeface="+mn-cs"/>
              </a:rPr>
              <a:t> </a:t>
            </a:r>
            <a:r>
              <a:rPr lang="en-IN" sz="3600" b="1" dirty="0" err="1" smtClean="0">
                <a:latin typeface="Kruti Dev 010" pitchFamily="2" charset="0"/>
                <a:ea typeface="+mn-ea"/>
                <a:cs typeface="+mn-cs"/>
              </a:rPr>
              <a:t>iz;ksx</a:t>
            </a:r>
            <a:r>
              <a:rPr lang="en-IN" sz="3600" b="1" dirty="0" smtClean="0">
                <a:latin typeface="Kruti Dev 010" pitchFamily="2" charset="0"/>
                <a:ea typeface="+mn-ea"/>
                <a:cs typeface="+mn-cs"/>
              </a:rPr>
              <a:t> </a:t>
            </a:r>
            <a:endParaRPr lang="en-IN" sz="3600" b="1" dirty="0">
              <a:latin typeface="Kruti Dev 010" pitchFamily="2" charset="0"/>
              <a:ea typeface="+mn-ea"/>
              <a:cs typeface="+mn-cs"/>
            </a:endParaRPr>
          </a:p>
        </p:txBody>
      </p:sp>
      <p:sp>
        <p:nvSpPr>
          <p:cNvPr id="32771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en-IN" dirty="0" err="1" smtClean="0">
                <a:latin typeface="Kruti Dev 010" pitchFamily="2" charset="0"/>
              </a:rPr>
              <a:t>lkekU;r</a:t>
            </a:r>
            <a:r>
              <a:rPr lang="en-IN" dirty="0" smtClean="0">
                <a:latin typeface="Kruti Dev 010" pitchFamily="2" charset="0"/>
              </a:rPr>
              <a:t>% </a:t>
            </a:r>
            <a:r>
              <a:rPr lang="en-IN" dirty="0" err="1" smtClean="0">
                <a:latin typeface="Kruti Dev 010" pitchFamily="2" charset="0"/>
              </a:rPr>
              <a:t>tydqEHkh</a:t>
            </a:r>
            <a:r>
              <a:rPr lang="en-IN" dirty="0" smtClean="0">
                <a:latin typeface="Kruti Dev 010" pitchFamily="2" charset="0"/>
              </a:rPr>
              <a:t> ,d [</a:t>
            </a:r>
            <a:r>
              <a:rPr lang="en-IN" dirty="0" err="1" smtClean="0">
                <a:latin typeface="Kruti Dev 010" pitchFamily="2" charset="0"/>
              </a:rPr>
              <a:t>kjirokj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gS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ysfdu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blds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dbZ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mi;ksx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gSA</a:t>
            </a:r>
            <a:endParaRPr lang="en-IN" dirty="0" smtClean="0">
              <a:latin typeface="Kruti Dev 010" pitchFamily="2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dirty="0" err="1" smtClean="0">
                <a:latin typeface="Kruti Dev 010" pitchFamily="2" charset="0"/>
              </a:rPr>
              <a:t>tydqEHkh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dks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e'khu</a:t>
            </a:r>
            <a:r>
              <a:rPr lang="en-IN" dirty="0" smtClean="0">
                <a:latin typeface="Kruti Dev 010" pitchFamily="2" charset="0"/>
              </a:rPr>
              <a:t> dh </a:t>
            </a:r>
            <a:r>
              <a:rPr lang="en-IN" dirty="0" err="1" smtClean="0">
                <a:latin typeface="Kruti Dev 010" pitchFamily="2" charset="0"/>
              </a:rPr>
              <a:t>enn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ls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dbZ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NksVs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VqdM+ksa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esas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dkVdj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vPNh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xq.koRrk</a:t>
            </a:r>
            <a:r>
              <a:rPr lang="en-IN" dirty="0" smtClean="0">
                <a:latin typeface="Kruti Dev 010" pitchFamily="2" charset="0"/>
              </a:rPr>
              <a:t> dh </a:t>
            </a:r>
            <a:r>
              <a:rPr lang="en-IN" dirty="0" err="1" smtClean="0">
                <a:latin typeface="Kruti Dev 010" pitchFamily="2" charset="0"/>
              </a:rPr>
              <a:t>dEiksLV</a:t>
            </a:r>
            <a:r>
              <a:rPr lang="en-IN" dirty="0" smtClean="0">
                <a:latin typeface="Kruti Dev 010" pitchFamily="2" charset="0"/>
              </a:rPr>
              <a:t> [</a:t>
            </a:r>
            <a:r>
              <a:rPr lang="en-IN" dirty="0" err="1" smtClean="0">
                <a:latin typeface="Kruti Dev 010" pitchFamily="2" charset="0"/>
              </a:rPr>
              <a:t>kkn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cuk;h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tk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ldrh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gSA</a:t>
            </a:r>
            <a:r>
              <a:rPr lang="en-IN" dirty="0" smtClean="0">
                <a:latin typeface="Kruti Dev 010" pitchFamily="2" charset="0"/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en-IN" dirty="0" err="1" smtClean="0">
                <a:latin typeface="Kruti Dev 010" pitchFamily="2" charset="0"/>
              </a:rPr>
              <a:t>tydqEHkh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esa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ukbZVªkstu</a:t>
            </a:r>
            <a:r>
              <a:rPr lang="en-IN" dirty="0" smtClean="0">
                <a:latin typeface="Kruti Dev 010" pitchFamily="2" charset="0"/>
              </a:rPr>
              <a:t>] </a:t>
            </a:r>
            <a:r>
              <a:rPr lang="en-IN" dirty="0" err="1" smtClean="0">
                <a:latin typeface="Kruti Dev 010" pitchFamily="2" charset="0"/>
              </a:rPr>
              <a:t>QkLQksjl</a:t>
            </a:r>
            <a:r>
              <a:rPr lang="en-IN" dirty="0" smtClean="0">
                <a:latin typeface="Kruti Dev 010" pitchFamily="2" charset="0"/>
              </a:rPr>
              <a:t>] </a:t>
            </a:r>
            <a:r>
              <a:rPr lang="en-IN" dirty="0" err="1" smtClean="0">
                <a:latin typeface="Kruti Dev 010" pitchFamily="2" charset="0"/>
              </a:rPr>
              <a:t>iksVsf'k;e</a:t>
            </a:r>
            <a:r>
              <a:rPr lang="en-IN" dirty="0" smtClean="0">
                <a:latin typeface="Kruti Dev 010" pitchFamily="2" charset="0"/>
              </a:rPr>
              <a:t>] </a:t>
            </a:r>
            <a:r>
              <a:rPr lang="en-IN" dirty="0" err="1" smtClean="0">
                <a:latin typeface="Kruti Dev 010" pitchFamily="2" charset="0"/>
              </a:rPr>
              <a:t>dSfY'k;e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vkDlkbM</a:t>
            </a:r>
            <a:r>
              <a:rPr lang="en-IN" dirty="0" smtClean="0">
                <a:latin typeface="Kruti Dev 010" pitchFamily="2" charset="0"/>
              </a:rPr>
              <a:t>] </a:t>
            </a:r>
            <a:r>
              <a:rPr lang="en-IN" dirty="0" err="1" smtClean="0">
                <a:latin typeface="Kruti Dev 010" pitchFamily="2" charset="0"/>
              </a:rPr>
              <a:t>dkcZu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vkfn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iks"kd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rRo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mifLFkr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gksrs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gaSA</a:t>
            </a:r>
            <a:endParaRPr lang="en-IN" dirty="0" smtClean="0">
              <a:latin typeface="Kruti Dev 010" pitchFamily="2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dirty="0" err="1" smtClean="0">
                <a:latin typeface="Kruti Dev 010" pitchFamily="2" charset="0"/>
              </a:rPr>
              <a:t>tydqEHkh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ls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fufeZr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dEiksLV</a:t>
            </a:r>
            <a:r>
              <a:rPr lang="en-IN" dirty="0" smtClean="0">
                <a:latin typeface="Kruti Dev 010" pitchFamily="2" charset="0"/>
              </a:rPr>
              <a:t> [</a:t>
            </a:r>
            <a:r>
              <a:rPr lang="en-IN" dirty="0" err="1" smtClean="0">
                <a:latin typeface="Kruti Dev 010" pitchFamily="2" charset="0"/>
              </a:rPr>
              <a:t>kkn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ikS</a:t>
            </a:r>
            <a:r>
              <a:rPr lang="en-IN" dirty="0" smtClean="0">
                <a:latin typeface="Kruti Dev 010" pitchFamily="2" charset="0"/>
              </a:rPr>
              <a:t>/</a:t>
            </a:r>
            <a:r>
              <a:rPr lang="en-IN" dirty="0" err="1" smtClean="0">
                <a:latin typeface="Kruti Dev 010" pitchFamily="2" charset="0"/>
              </a:rPr>
              <a:t>kksa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ds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fy</a:t>
            </a:r>
            <a:r>
              <a:rPr lang="en-IN" dirty="0" smtClean="0">
                <a:latin typeface="Kruti Dev 010" pitchFamily="2" charset="0"/>
              </a:rPr>
              <a:t>, </a:t>
            </a:r>
            <a:r>
              <a:rPr lang="en-IN" dirty="0" err="1" smtClean="0">
                <a:latin typeface="Kruti Dev 010" pitchFamily="2" charset="0"/>
              </a:rPr>
              <a:t>cgqr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ykHkdkjh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gksrk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gS</a:t>
            </a:r>
            <a:r>
              <a:rPr lang="en-IN" dirty="0" smtClean="0">
                <a:latin typeface="Kruti Dev 010" pitchFamily="2" charset="0"/>
              </a:rPr>
              <a:t>] </a:t>
            </a:r>
            <a:r>
              <a:rPr lang="en-IN" dirty="0" err="1" smtClean="0">
                <a:latin typeface="Kruti Dev 010" pitchFamily="2" charset="0"/>
              </a:rPr>
              <a:t>lkFk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gh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feV~Vh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ds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HkkSfrd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xq.kksa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esa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Hkh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o`f</a:t>
            </a:r>
            <a:r>
              <a:rPr lang="en-IN" dirty="0" smtClean="0">
                <a:latin typeface="Kruti Dev 010" pitchFamily="2" charset="0"/>
              </a:rPr>
              <a:t>) </a:t>
            </a:r>
            <a:r>
              <a:rPr lang="en-IN" dirty="0" err="1" smtClean="0">
                <a:latin typeface="Kruti Dev 010" pitchFamily="2" charset="0"/>
              </a:rPr>
              <a:t>gksrh</a:t>
            </a:r>
            <a:r>
              <a:rPr lang="en-IN" dirty="0" smtClean="0">
                <a:latin typeface="Kruti Dev 010" pitchFamily="2" charset="0"/>
              </a:rPr>
              <a:t> </a:t>
            </a:r>
            <a:r>
              <a:rPr lang="en-IN" dirty="0" err="1" smtClean="0">
                <a:latin typeface="Kruti Dev 010" pitchFamily="2" charset="0"/>
              </a:rPr>
              <a:t>gSA</a:t>
            </a:r>
            <a:r>
              <a:rPr lang="en-IN" dirty="0" smtClean="0">
                <a:latin typeface="Kruti Dev 010" pitchFamily="2" charset="0"/>
              </a:rPr>
              <a:t>  </a:t>
            </a: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44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rot="5400000">
            <a:off x="4596608" y="165353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4596608" y="2610594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4596608" y="326151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4596608" y="397589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4596608" y="4976028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4596608" y="597616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43174" y="1857364"/>
            <a:ext cx="4286280" cy="70788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05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ls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10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lasVh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ehVj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vkdkj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ds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NksVs&amp;NksVs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VqdM+ksa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dkVukA</a:t>
            </a:r>
            <a:endParaRPr lang="hi-IN" sz="2000" b="1" dirty="0"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4143380"/>
            <a:ext cx="4500594" cy="70788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Lkq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[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kk;s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x;s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ifRRk;ksa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dks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dEiksLV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fiV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Hkjdj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Åij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ls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01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ys;j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xkscj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dh [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kkn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Mkyuk</a:t>
            </a:r>
            <a:endParaRPr lang="en-IN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5143512"/>
            <a:ext cx="4357718" cy="70788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izR;sd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15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fnu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fiV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Mkys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x;s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ifRr;ksa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rFkk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xkscj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dh [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kkn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dks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fefJr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djr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jguk</a:t>
            </a:r>
            <a:endParaRPr lang="en-IN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3429000"/>
            <a:ext cx="3500462" cy="40011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dEiksLV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fiV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cuk;k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tkuk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0298" y="869482"/>
            <a:ext cx="4500594" cy="70788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Tkyk'k;ksa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ls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tydqaHkh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dks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eSuqvy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fof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/k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[through 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weedshear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}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kjk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ckgj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fudkyuk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hi-IN" sz="2000" b="1" dirty="0">
              <a:latin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174" y="2786058"/>
            <a:ext cx="4357718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02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fnu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rd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Nwi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esa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Qsyk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dj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lq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[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kk;k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000" b="1" dirty="0" err="1" smtClean="0">
                <a:latin typeface="Kruti Dev 010" pitchFamily="2" charset="0"/>
                <a:cs typeface="Times New Roman" pitchFamily="18" charset="0"/>
              </a:rPr>
              <a:t>tkuk</a:t>
            </a:r>
            <a:r>
              <a:rPr lang="en-IN" sz="2000" b="1" dirty="0" smtClean="0">
                <a:latin typeface="Kruti Dev 010" pitchFamily="2" charset="0"/>
                <a:cs typeface="Times New Roman" pitchFamily="18" charset="0"/>
              </a:rPr>
              <a:t> </a:t>
            </a:r>
            <a:endParaRPr lang="hi-IN" sz="2000" b="1" dirty="0"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99592" y="214290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 err="1" smtClean="0">
                <a:latin typeface="Kruti Dev 010" pitchFamily="2" charset="0"/>
              </a:rPr>
              <a:t>tydqEHkh</a:t>
            </a:r>
            <a:r>
              <a:rPr lang="en-IN" sz="3200" b="1" dirty="0" smtClean="0">
                <a:latin typeface="Kruti Dev 010" pitchFamily="2" charset="0"/>
              </a:rPr>
              <a:t> </a:t>
            </a:r>
            <a:r>
              <a:rPr lang="en-IN" sz="3200" b="1" dirty="0" err="1" smtClean="0">
                <a:latin typeface="Kruti Dev 010" pitchFamily="2" charset="0"/>
              </a:rPr>
              <a:t>ls</a:t>
            </a:r>
            <a:r>
              <a:rPr lang="en-IN" sz="3200" b="1" dirty="0" smtClean="0">
                <a:latin typeface="Kruti Dev 010" pitchFamily="2" charset="0"/>
              </a:rPr>
              <a:t> </a:t>
            </a:r>
            <a:r>
              <a:rPr lang="en-IN" sz="3200" b="1" dirty="0" err="1" smtClean="0">
                <a:latin typeface="Kruti Dev 010" pitchFamily="2" charset="0"/>
              </a:rPr>
              <a:t>tSfod</a:t>
            </a:r>
            <a:r>
              <a:rPr lang="en-IN" sz="3200" b="1" dirty="0" smtClean="0">
                <a:latin typeface="Kruti Dev 010" pitchFamily="2" charset="0"/>
              </a:rPr>
              <a:t> [</a:t>
            </a:r>
            <a:r>
              <a:rPr lang="en-IN" sz="3200" b="1" dirty="0" err="1" smtClean="0">
                <a:latin typeface="Kruti Dev 010" pitchFamily="2" charset="0"/>
              </a:rPr>
              <a:t>kkn</a:t>
            </a:r>
            <a:r>
              <a:rPr lang="en-IN" sz="3200" b="1" dirty="0" smtClean="0">
                <a:latin typeface="Kruti Dev 010" pitchFamily="2" charset="0"/>
              </a:rPr>
              <a:t> </a:t>
            </a:r>
            <a:r>
              <a:rPr lang="en-IN" sz="3200" b="1" dirty="0" err="1" smtClean="0">
                <a:latin typeface="Kruti Dev 010" pitchFamily="2" charset="0"/>
              </a:rPr>
              <a:t>cukus</a:t>
            </a:r>
            <a:r>
              <a:rPr lang="en-IN" sz="3200" b="1" dirty="0" smtClean="0">
                <a:latin typeface="Kruti Dev 010" pitchFamily="2" charset="0"/>
              </a:rPr>
              <a:t> dh </a:t>
            </a:r>
            <a:r>
              <a:rPr lang="en-IN" sz="3200" b="1" dirty="0" err="1" smtClean="0">
                <a:latin typeface="Kruti Dev 010" pitchFamily="2" charset="0"/>
              </a:rPr>
              <a:t>fof</a:t>
            </a:r>
            <a:r>
              <a:rPr lang="en-IN" sz="3200" b="1" dirty="0" smtClean="0">
                <a:latin typeface="Kruti Dev 010" pitchFamily="2" charset="0"/>
              </a:rPr>
              <a:t>/k</a:t>
            </a:r>
            <a:endParaRPr lang="hi-IN" sz="3200" b="1" dirty="0">
              <a:latin typeface="Kruti Dev 01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47664" y="6143644"/>
            <a:ext cx="6336704" cy="46166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mi;ksx</a:t>
            </a:r>
            <a:r>
              <a:rPr lang="en-IN" sz="24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gsrq</a:t>
            </a:r>
            <a:r>
              <a:rPr lang="en-IN" sz="24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rS;kj</a:t>
            </a:r>
            <a:r>
              <a:rPr lang="en-IN" sz="24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dEiksLV</a:t>
            </a:r>
            <a:r>
              <a:rPr lang="en-IN" sz="2400" b="1" dirty="0" smtClean="0">
                <a:latin typeface="Kruti Dev 010" pitchFamily="2" charset="0"/>
                <a:cs typeface="Times New Roman" pitchFamily="18" charset="0"/>
              </a:rPr>
              <a:t> [</a:t>
            </a:r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kkn</a:t>
            </a:r>
            <a:r>
              <a:rPr lang="en-IN" sz="24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¼Ms</a:t>
            </a:r>
            <a:r>
              <a:rPr lang="en-IN" sz="2400" b="1" dirty="0" smtClean="0">
                <a:latin typeface="Kruti Dev 010" pitchFamily="2" charset="0"/>
                <a:cs typeface="Times New Roman" pitchFamily="18" charset="0"/>
              </a:rPr>
              <a:t>&lt;+ </a:t>
            </a:r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ls</a:t>
            </a:r>
            <a:r>
              <a:rPr lang="en-IN" sz="24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nks</a:t>
            </a:r>
            <a:r>
              <a:rPr lang="en-IN" sz="24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ekg</a:t>
            </a:r>
            <a:r>
              <a:rPr lang="en-IN" sz="2400" b="1" dirty="0" smtClean="0">
                <a:latin typeface="Kruti Dev 010" pitchFamily="2" charset="0"/>
                <a:cs typeface="Times New Roman" pitchFamily="18" charset="0"/>
              </a:rPr>
              <a:t> </a:t>
            </a:r>
            <a:r>
              <a:rPr lang="en-IN" sz="2400" b="1" dirty="0" err="1" smtClean="0">
                <a:latin typeface="Kruti Dev 010" pitchFamily="2" charset="0"/>
                <a:cs typeface="Times New Roman" pitchFamily="18" charset="0"/>
              </a:rPr>
              <a:t>esa½</a:t>
            </a:r>
            <a:endParaRPr lang="en-I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AutoShape 2" descr="Weed Shear Lake Weed Cutter and Ultralite Beach Rake Combo (11 Ft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196" name="AutoShape 4" descr="Weed Shear Lake Weed Cutter and Ultralite Beach Rake Combo (11 Ft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198" name="AutoShape 6" descr="Weed Shear Lake Weed Cutter and Ultralite Beach Rake Combo (11 Ft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200" name="AutoShape 8" descr="Weed Shear Lake Weed Cutter and Ultralite Beach Rake Combo (11 Ft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5" name="Rectangle 2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7551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Kruti Dev 010" pitchFamily="2" charset="0"/>
              </a:rPr>
              <a:t>xkn dh lQkbZ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24400" cy="4525963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en-US" sz="2800" dirty="0" err="1" smtClean="0">
                <a:latin typeface="Kruti Dev 010" pitchFamily="2" charset="0"/>
              </a:rPr>
              <a:t>osVyS.M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xkn</a:t>
            </a:r>
            <a:r>
              <a:rPr lang="en-US" sz="2800" dirty="0" smtClean="0">
                <a:latin typeface="Kruti Dev 010" pitchFamily="2" charset="0"/>
              </a:rPr>
              <a:t> dh </a:t>
            </a:r>
            <a:r>
              <a:rPr lang="en-US" sz="2800" dirty="0" err="1" smtClean="0">
                <a:latin typeface="Kruti Dev 010" pitchFamily="2" charset="0"/>
              </a:rPr>
              <a:t>lQkbZ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gYdh</a:t>
            </a:r>
            <a:r>
              <a:rPr lang="en-US" sz="2800" dirty="0" smtClean="0">
                <a:latin typeface="Kruti Dev 010" pitchFamily="2" charset="0"/>
              </a:rPr>
              <a:t> &lt;</a:t>
            </a:r>
            <a:r>
              <a:rPr lang="en-US" sz="2800" dirty="0" err="1" smtClean="0">
                <a:latin typeface="Kruti Dev 010" pitchFamily="2" charset="0"/>
              </a:rPr>
              <a:t>yku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dks</a:t>
            </a:r>
            <a:r>
              <a:rPr lang="en-US" sz="2800" dirty="0" smtClean="0">
                <a:latin typeface="Kruti Dev 010" pitchFamily="2" charset="0"/>
              </a:rPr>
              <a:t> j[</a:t>
            </a:r>
            <a:r>
              <a:rPr lang="en-US" sz="2800" dirty="0" err="1" smtClean="0">
                <a:latin typeface="Kruti Dev 010" pitchFamily="2" charset="0"/>
              </a:rPr>
              <a:t>krs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gq</a:t>
            </a:r>
            <a:r>
              <a:rPr lang="en-US" sz="2800" dirty="0" smtClean="0">
                <a:latin typeface="Kruti Dev 010" pitchFamily="2" charset="0"/>
              </a:rPr>
              <a:t>, </a:t>
            </a:r>
            <a:r>
              <a:rPr lang="en-US" sz="2800" dirty="0" err="1" smtClean="0">
                <a:latin typeface="Kruti Dev 010" pitchFamily="2" charset="0"/>
              </a:rPr>
              <a:t>djuh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pkfg,A</a:t>
            </a:r>
            <a:endParaRPr lang="en-US" sz="2800" dirty="0" smtClean="0">
              <a:latin typeface="Kruti Dev 010" pitchFamily="2" charset="0"/>
            </a:endParaRPr>
          </a:p>
          <a:p>
            <a:pPr marL="0" indent="0" algn="just" eaLnBrk="1" hangingPunct="1">
              <a:buFont typeface="Wingdings" pitchFamily="2" charset="2"/>
              <a:buChar char="Ø"/>
              <a:defRPr/>
            </a:pPr>
            <a:endParaRPr lang="en-US" sz="2400" dirty="0" smtClean="0">
              <a:latin typeface="Kruti Dev 010" pitchFamily="2" charset="0"/>
            </a:endParaRP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en-US" sz="2800" dirty="0" err="1" smtClean="0">
                <a:latin typeface="Kruti Dev 010" pitchFamily="2" charset="0"/>
              </a:rPr>
              <a:t>xkn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lQkbZ</a:t>
            </a:r>
            <a:r>
              <a:rPr lang="en-US" sz="2800" dirty="0" smtClean="0">
                <a:latin typeface="Kruti Dev 010" pitchFamily="2" charset="0"/>
              </a:rPr>
              <a:t> ds le; </a:t>
            </a:r>
            <a:r>
              <a:rPr lang="en-US" sz="2800" dirty="0" err="1" smtClean="0">
                <a:latin typeface="Kruti Dev 010" pitchFamily="2" charset="0"/>
              </a:rPr>
              <a:t>Åijh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lrg</a:t>
            </a:r>
            <a:r>
              <a:rPr lang="en-US" sz="2800" dirty="0" smtClean="0">
                <a:latin typeface="Kruti Dev 010" pitchFamily="2" charset="0"/>
              </a:rPr>
              <a:t> dh </a:t>
            </a:r>
            <a:r>
              <a:rPr lang="en-US" sz="2800" dirty="0" err="1" smtClean="0">
                <a:latin typeface="Kruti Dev 010" pitchFamily="2" charset="0"/>
              </a:rPr>
              <a:t>e`nk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fudky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dj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vyx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ls</a:t>
            </a:r>
            <a:r>
              <a:rPr lang="en-US" sz="2800" dirty="0" smtClean="0">
                <a:latin typeface="Kruti Dev 010" pitchFamily="2" charset="0"/>
              </a:rPr>
              <a:t> j[</a:t>
            </a:r>
            <a:r>
              <a:rPr lang="en-US" sz="2800" dirty="0" err="1" smtClean="0">
                <a:latin typeface="Kruti Dev 010" pitchFamily="2" charset="0"/>
              </a:rPr>
              <a:t>kuk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pkfg</a:t>
            </a:r>
            <a:r>
              <a:rPr lang="en-US" sz="2800" dirty="0" smtClean="0">
                <a:latin typeface="Kruti Dev 010" pitchFamily="2" charset="0"/>
              </a:rPr>
              <a:t>, ,</a:t>
            </a:r>
            <a:r>
              <a:rPr lang="en-US" sz="2800" dirty="0" err="1" smtClean="0">
                <a:latin typeface="Kruti Dev 010" pitchFamily="2" charset="0"/>
              </a:rPr>
              <a:t>oa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dk;Z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iw.kZ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smtClean="0">
                <a:latin typeface="Kruti Dev 010" pitchFamily="2" charset="0"/>
              </a:rPr>
              <a:t>ds i'pkr </a:t>
            </a:r>
            <a:r>
              <a:rPr lang="en-US" sz="2800" dirty="0" err="1" smtClean="0">
                <a:latin typeface="Kruti Dev 010" pitchFamily="2" charset="0"/>
              </a:rPr>
              <a:t>mls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nksckjk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QSyk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nsuk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pkfg</a:t>
            </a:r>
            <a:r>
              <a:rPr lang="en-US" sz="2800" dirty="0" smtClean="0">
                <a:latin typeface="Kruti Dev 010" pitchFamily="2" charset="0"/>
              </a:rPr>
              <a:t>, </a:t>
            </a:r>
            <a:r>
              <a:rPr lang="en-US" sz="2800" dirty="0" err="1" smtClean="0">
                <a:latin typeface="Kruti Dev 010" pitchFamily="2" charset="0"/>
              </a:rPr>
              <a:t>ftlls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ty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lap;u</a:t>
            </a:r>
            <a:r>
              <a:rPr lang="en-US" sz="2800" dirty="0" smtClean="0">
                <a:latin typeface="Kruti Dev 010" pitchFamily="2" charset="0"/>
              </a:rPr>
              <a:t> dh {</a:t>
            </a:r>
            <a:r>
              <a:rPr lang="en-US" sz="2800" dirty="0" err="1" smtClean="0">
                <a:latin typeface="Kruti Dev 010" pitchFamily="2" charset="0"/>
              </a:rPr>
              <a:t>kerk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cuh</a:t>
            </a:r>
            <a:r>
              <a:rPr lang="en-US" sz="2800" dirty="0" smtClean="0">
                <a:latin typeface="Kruti Dev 010" pitchFamily="2" charset="0"/>
              </a:rPr>
              <a:t> </a:t>
            </a:r>
            <a:r>
              <a:rPr lang="en-US" sz="2800" dirty="0" err="1" smtClean="0">
                <a:latin typeface="Kruti Dev 010" pitchFamily="2" charset="0"/>
              </a:rPr>
              <a:t>jgsA</a:t>
            </a:r>
            <a:r>
              <a:rPr lang="en-US" sz="2800" dirty="0" smtClean="0">
                <a:latin typeface="Kruti Dev 010" pitchFamily="2" charset="0"/>
              </a:rPr>
              <a:t> </a:t>
            </a:r>
            <a:endParaRPr lang="en-US" sz="2800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9" name="Freeform 8"/>
          <p:cNvSpPr/>
          <p:nvPr/>
        </p:nvSpPr>
        <p:spPr>
          <a:xfrm>
            <a:off x="5599113" y="1711325"/>
            <a:ext cx="2560637" cy="1174750"/>
          </a:xfrm>
          <a:custGeom>
            <a:avLst/>
            <a:gdLst>
              <a:gd name="connsiteX0" fmla="*/ 0 w 2560320"/>
              <a:gd name="connsiteY0" fmla="*/ 145366 h 1174653"/>
              <a:gd name="connsiteX1" fmla="*/ 562707 w 2560320"/>
              <a:gd name="connsiteY1" fmla="*/ 229773 h 1174653"/>
              <a:gd name="connsiteX2" fmla="*/ 886264 w 2560320"/>
              <a:gd name="connsiteY2" fmla="*/ 947225 h 1174653"/>
              <a:gd name="connsiteX3" fmla="*/ 1856935 w 2560320"/>
              <a:gd name="connsiteY3" fmla="*/ 1045699 h 1174653"/>
              <a:gd name="connsiteX4" fmla="*/ 2194560 w 2560320"/>
              <a:gd name="connsiteY4" fmla="*/ 173502 h 1174653"/>
              <a:gd name="connsiteX5" fmla="*/ 2560320 w 2560320"/>
              <a:gd name="connsiteY5" fmla="*/ 4689 h 117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0320" h="1174653">
                <a:moveTo>
                  <a:pt x="0" y="145366"/>
                </a:moveTo>
                <a:cubicBezTo>
                  <a:pt x="207498" y="120748"/>
                  <a:pt x="414996" y="96130"/>
                  <a:pt x="562707" y="229773"/>
                </a:cubicBezTo>
                <a:cubicBezTo>
                  <a:pt x="710418" y="363416"/>
                  <a:pt x="670559" y="811237"/>
                  <a:pt x="886264" y="947225"/>
                </a:cubicBezTo>
                <a:cubicBezTo>
                  <a:pt x="1101969" y="1083213"/>
                  <a:pt x="1638886" y="1174653"/>
                  <a:pt x="1856935" y="1045699"/>
                </a:cubicBezTo>
                <a:cubicBezTo>
                  <a:pt x="2074984" y="916745"/>
                  <a:pt x="2077329" y="347004"/>
                  <a:pt x="2194560" y="173502"/>
                </a:cubicBezTo>
                <a:cubicBezTo>
                  <a:pt x="2311791" y="0"/>
                  <a:pt x="2494671" y="56270"/>
                  <a:pt x="2560320" y="4689"/>
                </a:cubicBez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402263" y="4037013"/>
            <a:ext cx="3516312" cy="1081087"/>
          </a:xfrm>
          <a:custGeom>
            <a:avLst/>
            <a:gdLst>
              <a:gd name="connsiteX0" fmla="*/ 0 w 3516923"/>
              <a:gd name="connsiteY0" fmla="*/ 0 h 1080867"/>
              <a:gd name="connsiteX1" fmla="*/ 661181 w 3516923"/>
              <a:gd name="connsiteY1" fmla="*/ 168812 h 1080867"/>
              <a:gd name="connsiteX2" fmla="*/ 998806 w 3516923"/>
              <a:gd name="connsiteY2" fmla="*/ 351692 h 1080867"/>
              <a:gd name="connsiteX3" fmla="*/ 1392701 w 3516923"/>
              <a:gd name="connsiteY3" fmla="*/ 618978 h 1080867"/>
              <a:gd name="connsiteX4" fmla="*/ 1730326 w 3516923"/>
              <a:gd name="connsiteY4" fmla="*/ 787790 h 1080867"/>
              <a:gd name="connsiteX5" fmla="*/ 1899138 w 3516923"/>
              <a:gd name="connsiteY5" fmla="*/ 928467 h 1080867"/>
              <a:gd name="connsiteX6" fmla="*/ 2602523 w 3516923"/>
              <a:gd name="connsiteY6" fmla="*/ 1055077 h 1080867"/>
              <a:gd name="connsiteX7" fmla="*/ 3235569 w 3516923"/>
              <a:gd name="connsiteY7" fmla="*/ 1069144 h 1080867"/>
              <a:gd name="connsiteX8" fmla="*/ 3516923 w 3516923"/>
              <a:gd name="connsiteY8" fmla="*/ 984738 h 108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16923" h="1080867">
                <a:moveTo>
                  <a:pt x="0" y="0"/>
                </a:moveTo>
                <a:cubicBezTo>
                  <a:pt x="247356" y="55098"/>
                  <a:pt x="494713" y="110197"/>
                  <a:pt x="661181" y="168812"/>
                </a:cubicBezTo>
                <a:cubicBezTo>
                  <a:pt x="827649" y="227427"/>
                  <a:pt x="876886" y="276664"/>
                  <a:pt x="998806" y="351692"/>
                </a:cubicBezTo>
                <a:cubicBezTo>
                  <a:pt x="1120726" y="426720"/>
                  <a:pt x="1270781" y="546295"/>
                  <a:pt x="1392701" y="618978"/>
                </a:cubicBezTo>
                <a:cubicBezTo>
                  <a:pt x="1514621" y="691661"/>
                  <a:pt x="1645920" y="736209"/>
                  <a:pt x="1730326" y="787790"/>
                </a:cubicBezTo>
                <a:cubicBezTo>
                  <a:pt x="1814732" y="839371"/>
                  <a:pt x="1753772" y="883919"/>
                  <a:pt x="1899138" y="928467"/>
                </a:cubicBezTo>
                <a:cubicBezTo>
                  <a:pt x="2044504" y="973015"/>
                  <a:pt x="2379785" y="1031631"/>
                  <a:pt x="2602523" y="1055077"/>
                </a:cubicBezTo>
                <a:cubicBezTo>
                  <a:pt x="2825261" y="1078523"/>
                  <a:pt x="3083169" y="1080867"/>
                  <a:pt x="3235569" y="1069144"/>
                </a:cubicBezTo>
                <a:cubicBezTo>
                  <a:pt x="3387969" y="1057421"/>
                  <a:pt x="3452446" y="1021079"/>
                  <a:pt x="3516923" y="984738"/>
                </a:cubicBez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2774" name="Picture 2" descr="C:\Users\Dfo\AppData\Local\Microsoft\Windows\Temporary Internet Files\Content.IE5\N9LZGF8P\1200px-Letter_x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2057400"/>
            <a:ext cx="8048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3" descr="C:\Users\Dfo\AppData\Local\Microsoft\Windows\Temporary Internet Files\Content.IE5\7KPDUL9A\check-mark-1292787_960_72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5486400"/>
            <a:ext cx="97631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46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Kruti Dev 010" pitchFamily="2" charset="0"/>
              </a:rPr>
              <a:t>ukyh mipkj</a:t>
            </a:r>
            <a:endParaRPr lang="en-US" sz="5400" b="1" smtClean="0"/>
          </a:p>
        </p:txBody>
      </p:sp>
      <p:pic>
        <p:nvPicPr>
          <p:cNvPr id="33795" name="Content Placeholder 55" descr="trees_cm-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0" y="4724400"/>
            <a:ext cx="479425" cy="320675"/>
          </a:xfrm>
        </p:spPr>
      </p:pic>
      <p:sp>
        <p:nvSpPr>
          <p:cNvPr id="4" name="Freeform 3"/>
          <p:cNvSpPr/>
          <p:nvPr/>
        </p:nvSpPr>
        <p:spPr>
          <a:xfrm rot="1535790">
            <a:off x="2713038" y="1674813"/>
            <a:ext cx="1704975" cy="1309687"/>
          </a:xfrm>
          <a:custGeom>
            <a:avLst/>
            <a:gdLst>
              <a:gd name="connsiteX0" fmla="*/ 619421 w 1703710"/>
              <a:gd name="connsiteY0" fmla="*/ 351692 h 1308295"/>
              <a:gd name="connsiteX1" fmla="*/ 605354 w 1703710"/>
              <a:gd name="connsiteY1" fmla="*/ 309489 h 1308295"/>
              <a:gd name="connsiteX2" fmla="*/ 239594 w 1703710"/>
              <a:gd name="connsiteY2" fmla="*/ 309489 h 1308295"/>
              <a:gd name="connsiteX3" fmla="*/ 211458 w 1703710"/>
              <a:gd name="connsiteY3" fmla="*/ 337624 h 1308295"/>
              <a:gd name="connsiteX4" fmla="*/ 127052 w 1703710"/>
              <a:gd name="connsiteY4" fmla="*/ 393895 h 1308295"/>
              <a:gd name="connsiteX5" fmla="*/ 112984 w 1703710"/>
              <a:gd name="connsiteY5" fmla="*/ 436098 h 1308295"/>
              <a:gd name="connsiteX6" fmla="*/ 141120 w 1703710"/>
              <a:gd name="connsiteY6" fmla="*/ 548640 h 1308295"/>
              <a:gd name="connsiteX7" fmla="*/ 112984 w 1703710"/>
              <a:gd name="connsiteY7" fmla="*/ 731520 h 1308295"/>
              <a:gd name="connsiteX8" fmla="*/ 84849 w 1703710"/>
              <a:gd name="connsiteY8" fmla="*/ 773723 h 1308295"/>
              <a:gd name="connsiteX9" fmla="*/ 56714 w 1703710"/>
              <a:gd name="connsiteY9" fmla="*/ 886264 h 1308295"/>
              <a:gd name="connsiteX10" fmla="*/ 42646 w 1703710"/>
              <a:gd name="connsiteY10" fmla="*/ 942535 h 1308295"/>
              <a:gd name="connsiteX11" fmla="*/ 14511 w 1703710"/>
              <a:gd name="connsiteY11" fmla="*/ 1026941 h 1308295"/>
              <a:gd name="connsiteX12" fmla="*/ 443 w 1703710"/>
              <a:gd name="connsiteY12" fmla="*/ 1069144 h 1308295"/>
              <a:gd name="connsiteX13" fmla="*/ 14511 w 1703710"/>
              <a:gd name="connsiteY13" fmla="*/ 1195754 h 1308295"/>
              <a:gd name="connsiteX14" fmla="*/ 56714 w 1703710"/>
              <a:gd name="connsiteY14" fmla="*/ 1223889 h 1308295"/>
              <a:gd name="connsiteX15" fmla="*/ 141120 w 1703710"/>
              <a:gd name="connsiteY15" fmla="*/ 1252024 h 1308295"/>
              <a:gd name="connsiteX16" fmla="*/ 183323 w 1703710"/>
              <a:gd name="connsiteY16" fmla="*/ 1266092 h 1308295"/>
              <a:gd name="connsiteX17" fmla="*/ 225526 w 1703710"/>
              <a:gd name="connsiteY17" fmla="*/ 1280160 h 1308295"/>
              <a:gd name="connsiteX18" fmla="*/ 338067 w 1703710"/>
              <a:gd name="connsiteY18" fmla="*/ 1294227 h 1308295"/>
              <a:gd name="connsiteX19" fmla="*/ 380271 w 1703710"/>
              <a:gd name="connsiteY19" fmla="*/ 1308295 h 1308295"/>
              <a:gd name="connsiteX20" fmla="*/ 591286 w 1703710"/>
              <a:gd name="connsiteY20" fmla="*/ 1266092 h 1308295"/>
              <a:gd name="connsiteX21" fmla="*/ 633489 w 1703710"/>
              <a:gd name="connsiteY21" fmla="*/ 1252024 h 1308295"/>
              <a:gd name="connsiteX22" fmla="*/ 689760 w 1703710"/>
              <a:gd name="connsiteY22" fmla="*/ 1223889 h 1308295"/>
              <a:gd name="connsiteX23" fmla="*/ 830437 w 1703710"/>
              <a:gd name="connsiteY23" fmla="*/ 1195754 h 1308295"/>
              <a:gd name="connsiteX24" fmla="*/ 1224332 w 1703710"/>
              <a:gd name="connsiteY24" fmla="*/ 1181686 h 1308295"/>
              <a:gd name="connsiteX25" fmla="*/ 1280603 w 1703710"/>
              <a:gd name="connsiteY25" fmla="*/ 1153550 h 1308295"/>
              <a:gd name="connsiteX26" fmla="*/ 1365009 w 1703710"/>
              <a:gd name="connsiteY26" fmla="*/ 1125415 h 1308295"/>
              <a:gd name="connsiteX27" fmla="*/ 1379077 w 1703710"/>
              <a:gd name="connsiteY27" fmla="*/ 1083212 h 1308295"/>
              <a:gd name="connsiteX28" fmla="*/ 1421280 w 1703710"/>
              <a:gd name="connsiteY28" fmla="*/ 1041009 h 1308295"/>
              <a:gd name="connsiteX29" fmla="*/ 1449415 w 1703710"/>
              <a:gd name="connsiteY29" fmla="*/ 998806 h 1308295"/>
              <a:gd name="connsiteX30" fmla="*/ 1505686 w 1703710"/>
              <a:gd name="connsiteY30" fmla="*/ 928467 h 1308295"/>
              <a:gd name="connsiteX31" fmla="*/ 1547889 w 1703710"/>
              <a:gd name="connsiteY31" fmla="*/ 829994 h 1308295"/>
              <a:gd name="connsiteX32" fmla="*/ 1561957 w 1703710"/>
              <a:gd name="connsiteY32" fmla="*/ 759655 h 1308295"/>
              <a:gd name="connsiteX33" fmla="*/ 1576024 w 1703710"/>
              <a:gd name="connsiteY33" fmla="*/ 717452 h 1308295"/>
              <a:gd name="connsiteX34" fmla="*/ 1590092 w 1703710"/>
              <a:gd name="connsiteY34" fmla="*/ 633046 h 1308295"/>
              <a:gd name="connsiteX35" fmla="*/ 1604160 w 1703710"/>
              <a:gd name="connsiteY35" fmla="*/ 590843 h 1308295"/>
              <a:gd name="connsiteX36" fmla="*/ 1618227 w 1703710"/>
              <a:gd name="connsiteY36" fmla="*/ 520504 h 1308295"/>
              <a:gd name="connsiteX37" fmla="*/ 1632295 w 1703710"/>
              <a:gd name="connsiteY37" fmla="*/ 478301 h 1308295"/>
              <a:gd name="connsiteX38" fmla="*/ 1646363 w 1703710"/>
              <a:gd name="connsiteY38" fmla="*/ 422030 h 1308295"/>
              <a:gd name="connsiteX39" fmla="*/ 1674498 w 1703710"/>
              <a:gd name="connsiteY39" fmla="*/ 379827 h 1308295"/>
              <a:gd name="connsiteX40" fmla="*/ 1702634 w 1703710"/>
              <a:gd name="connsiteY40" fmla="*/ 295421 h 1308295"/>
              <a:gd name="connsiteX41" fmla="*/ 1660431 w 1703710"/>
              <a:gd name="connsiteY41" fmla="*/ 140677 h 1308295"/>
              <a:gd name="connsiteX42" fmla="*/ 1576024 w 1703710"/>
              <a:gd name="connsiteY42" fmla="*/ 112541 h 1308295"/>
              <a:gd name="connsiteX43" fmla="*/ 1491618 w 1703710"/>
              <a:gd name="connsiteY43" fmla="*/ 56270 h 1308295"/>
              <a:gd name="connsiteX44" fmla="*/ 1350941 w 1703710"/>
              <a:gd name="connsiteY44" fmla="*/ 28135 h 1308295"/>
              <a:gd name="connsiteX45" fmla="*/ 1294671 w 1703710"/>
              <a:gd name="connsiteY45" fmla="*/ 14067 h 1308295"/>
              <a:gd name="connsiteX46" fmla="*/ 1027384 w 1703710"/>
              <a:gd name="connsiteY46" fmla="*/ 0 h 1308295"/>
              <a:gd name="connsiteX47" fmla="*/ 985181 w 1703710"/>
              <a:gd name="connsiteY47" fmla="*/ 14067 h 1308295"/>
              <a:gd name="connsiteX48" fmla="*/ 928911 w 1703710"/>
              <a:gd name="connsiteY48" fmla="*/ 84406 h 1308295"/>
              <a:gd name="connsiteX49" fmla="*/ 886707 w 1703710"/>
              <a:gd name="connsiteY49" fmla="*/ 98474 h 1308295"/>
              <a:gd name="connsiteX50" fmla="*/ 760098 w 1703710"/>
              <a:gd name="connsiteY50" fmla="*/ 211015 h 1308295"/>
              <a:gd name="connsiteX51" fmla="*/ 703827 w 1703710"/>
              <a:gd name="connsiteY51" fmla="*/ 281354 h 1308295"/>
              <a:gd name="connsiteX52" fmla="*/ 661624 w 1703710"/>
              <a:gd name="connsiteY52" fmla="*/ 309489 h 1308295"/>
              <a:gd name="connsiteX53" fmla="*/ 619421 w 1703710"/>
              <a:gd name="connsiteY53" fmla="*/ 351692 h 130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703710" h="1308295">
                <a:moveTo>
                  <a:pt x="619421" y="351692"/>
                </a:moveTo>
                <a:cubicBezTo>
                  <a:pt x="610043" y="351692"/>
                  <a:pt x="619788" y="312885"/>
                  <a:pt x="605354" y="309489"/>
                </a:cubicBezTo>
                <a:cubicBezTo>
                  <a:pt x="473471" y="278458"/>
                  <a:pt x="367160" y="296732"/>
                  <a:pt x="239594" y="309489"/>
                </a:cubicBezTo>
                <a:cubicBezTo>
                  <a:pt x="230215" y="318867"/>
                  <a:pt x="222069" y="329666"/>
                  <a:pt x="211458" y="337624"/>
                </a:cubicBezTo>
                <a:cubicBezTo>
                  <a:pt x="184406" y="357913"/>
                  <a:pt x="127052" y="393895"/>
                  <a:pt x="127052" y="393895"/>
                </a:cubicBezTo>
                <a:cubicBezTo>
                  <a:pt x="122363" y="407963"/>
                  <a:pt x="112984" y="421269"/>
                  <a:pt x="112984" y="436098"/>
                </a:cubicBezTo>
                <a:cubicBezTo>
                  <a:pt x="112984" y="470050"/>
                  <a:pt x="130019" y="515337"/>
                  <a:pt x="141120" y="548640"/>
                </a:cubicBezTo>
                <a:cubicBezTo>
                  <a:pt x="137085" y="588991"/>
                  <a:pt x="138334" y="680821"/>
                  <a:pt x="112984" y="731520"/>
                </a:cubicBezTo>
                <a:cubicBezTo>
                  <a:pt x="105423" y="746642"/>
                  <a:pt x="94227" y="759655"/>
                  <a:pt x="84849" y="773723"/>
                </a:cubicBezTo>
                <a:lnTo>
                  <a:pt x="56714" y="886264"/>
                </a:lnTo>
                <a:cubicBezTo>
                  <a:pt x="52025" y="905021"/>
                  <a:pt x="48760" y="924193"/>
                  <a:pt x="42646" y="942535"/>
                </a:cubicBezTo>
                <a:lnTo>
                  <a:pt x="14511" y="1026941"/>
                </a:lnTo>
                <a:lnTo>
                  <a:pt x="443" y="1069144"/>
                </a:lnTo>
                <a:cubicBezTo>
                  <a:pt x="5132" y="1111347"/>
                  <a:pt x="0" y="1155848"/>
                  <a:pt x="14511" y="1195754"/>
                </a:cubicBezTo>
                <a:cubicBezTo>
                  <a:pt x="20289" y="1211643"/>
                  <a:pt x="41264" y="1217022"/>
                  <a:pt x="56714" y="1223889"/>
                </a:cubicBezTo>
                <a:cubicBezTo>
                  <a:pt x="83815" y="1235934"/>
                  <a:pt x="112985" y="1242646"/>
                  <a:pt x="141120" y="1252024"/>
                </a:cubicBezTo>
                <a:lnTo>
                  <a:pt x="183323" y="1266092"/>
                </a:lnTo>
                <a:cubicBezTo>
                  <a:pt x="197391" y="1270781"/>
                  <a:pt x="210812" y="1278321"/>
                  <a:pt x="225526" y="1280160"/>
                </a:cubicBezTo>
                <a:lnTo>
                  <a:pt x="338067" y="1294227"/>
                </a:lnTo>
                <a:cubicBezTo>
                  <a:pt x="352135" y="1298916"/>
                  <a:pt x="365442" y="1308295"/>
                  <a:pt x="380271" y="1308295"/>
                </a:cubicBezTo>
                <a:cubicBezTo>
                  <a:pt x="484324" y="1308295"/>
                  <a:pt x="502937" y="1295542"/>
                  <a:pt x="591286" y="1266092"/>
                </a:cubicBezTo>
                <a:cubicBezTo>
                  <a:pt x="605354" y="1261403"/>
                  <a:pt x="620226" y="1258655"/>
                  <a:pt x="633489" y="1252024"/>
                </a:cubicBezTo>
                <a:cubicBezTo>
                  <a:pt x="652246" y="1242646"/>
                  <a:pt x="670485" y="1232150"/>
                  <a:pt x="689760" y="1223889"/>
                </a:cubicBezTo>
                <a:cubicBezTo>
                  <a:pt x="732857" y="1205419"/>
                  <a:pt x="785622" y="1198315"/>
                  <a:pt x="830437" y="1195754"/>
                </a:cubicBezTo>
                <a:cubicBezTo>
                  <a:pt x="961605" y="1188259"/>
                  <a:pt x="1093034" y="1186375"/>
                  <a:pt x="1224332" y="1181686"/>
                </a:cubicBezTo>
                <a:cubicBezTo>
                  <a:pt x="1243089" y="1172307"/>
                  <a:pt x="1261132" y="1161338"/>
                  <a:pt x="1280603" y="1153550"/>
                </a:cubicBezTo>
                <a:cubicBezTo>
                  <a:pt x="1308139" y="1142536"/>
                  <a:pt x="1365009" y="1125415"/>
                  <a:pt x="1365009" y="1125415"/>
                </a:cubicBezTo>
                <a:cubicBezTo>
                  <a:pt x="1369698" y="1111347"/>
                  <a:pt x="1370852" y="1095550"/>
                  <a:pt x="1379077" y="1083212"/>
                </a:cubicBezTo>
                <a:cubicBezTo>
                  <a:pt x="1390113" y="1066659"/>
                  <a:pt x="1408544" y="1056293"/>
                  <a:pt x="1421280" y="1041009"/>
                </a:cubicBezTo>
                <a:cubicBezTo>
                  <a:pt x="1432104" y="1028021"/>
                  <a:pt x="1438853" y="1012008"/>
                  <a:pt x="1449415" y="998806"/>
                </a:cubicBezTo>
                <a:cubicBezTo>
                  <a:pt x="1495631" y="941036"/>
                  <a:pt x="1462386" y="1004242"/>
                  <a:pt x="1505686" y="928467"/>
                </a:cubicBezTo>
                <a:cubicBezTo>
                  <a:pt x="1523579" y="897154"/>
                  <a:pt x="1539121" y="865065"/>
                  <a:pt x="1547889" y="829994"/>
                </a:cubicBezTo>
                <a:cubicBezTo>
                  <a:pt x="1553688" y="806797"/>
                  <a:pt x="1556158" y="782852"/>
                  <a:pt x="1561957" y="759655"/>
                </a:cubicBezTo>
                <a:cubicBezTo>
                  <a:pt x="1565553" y="745269"/>
                  <a:pt x="1572807" y="731927"/>
                  <a:pt x="1576024" y="717452"/>
                </a:cubicBezTo>
                <a:cubicBezTo>
                  <a:pt x="1582212" y="689608"/>
                  <a:pt x="1583904" y="660890"/>
                  <a:pt x="1590092" y="633046"/>
                </a:cubicBezTo>
                <a:cubicBezTo>
                  <a:pt x="1593309" y="618570"/>
                  <a:pt x="1600564" y="605229"/>
                  <a:pt x="1604160" y="590843"/>
                </a:cubicBezTo>
                <a:cubicBezTo>
                  <a:pt x="1609959" y="567646"/>
                  <a:pt x="1612428" y="543701"/>
                  <a:pt x="1618227" y="520504"/>
                </a:cubicBezTo>
                <a:cubicBezTo>
                  <a:pt x="1621823" y="506118"/>
                  <a:pt x="1628221" y="492559"/>
                  <a:pt x="1632295" y="478301"/>
                </a:cubicBezTo>
                <a:cubicBezTo>
                  <a:pt x="1637607" y="459711"/>
                  <a:pt x="1638747" y="439801"/>
                  <a:pt x="1646363" y="422030"/>
                </a:cubicBezTo>
                <a:cubicBezTo>
                  <a:pt x="1653023" y="406490"/>
                  <a:pt x="1667631" y="395277"/>
                  <a:pt x="1674498" y="379827"/>
                </a:cubicBezTo>
                <a:cubicBezTo>
                  <a:pt x="1686543" y="352726"/>
                  <a:pt x="1702634" y="295421"/>
                  <a:pt x="1702634" y="295421"/>
                </a:cubicBezTo>
                <a:cubicBezTo>
                  <a:pt x="1699497" y="270326"/>
                  <a:pt x="1703710" y="167727"/>
                  <a:pt x="1660431" y="140677"/>
                </a:cubicBezTo>
                <a:cubicBezTo>
                  <a:pt x="1635281" y="124958"/>
                  <a:pt x="1600701" y="128992"/>
                  <a:pt x="1576024" y="112541"/>
                </a:cubicBezTo>
                <a:cubicBezTo>
                  <a:pt x="1547889" y="93784"/>
                  <a:pt x="1523697" y="66963"/>
                  <a:pt x="1491618" y="56270"/>
                </a:cubicBezTo>
                <a:cubicBezTo>
                  <a:pt x="1404944" y="27380"/>
                  <a:pt x="1493196" y="54000"/>
                  <a:pt x="1350941" y="28135"/>
                </a:cubicBezTo>
                <a:cubicBezTo>
                  <a:pt x="1331919" y="24676"/>
                  <a:pt x="1313932" y="15742"/>
                  <a:pt x="1294671" y="14067"/>
                </a:cubicBezTo>
                <a:cubicBezTo>
                  <a:pt x="1205787" y="6338"/>
                  <a:pt x="1116480" y="4689"/>
                  <a:pt x="1027384" y="0"/>
                </a:cubicBezTo>
                <a:cubicBezTo>
                  <a:pt x="1013316" y="4689"/>
                  <a:pt x="997896" y="6438"/>
                  <a:pt x="985181" y="14067"/>
                </a:cubicBezTo>
                <a:cubicBezTo>
                  <a:pt x="927825" y="48481"/>
                  <a:pt x="986412" y="38405"/>
                  <a:pt x="928911" y="84406"/>
                </a:cubicBezTo>
                <a:cubicBezTo>
                  <a:pt x="917332" y="93670"/>
                  <a:pt x="900775" y="93785"/>
                  <a:pt x="886707" y="98474"/>
                </a:cubicBezTo>
                <a:cubicBezTo>
                  <a:pt x="790346" y="194835"/>
                  <a:pt x="835408" y="160809"/>
                  <a:pt x="760098" y="211015"/>
                </a:cubicBezTo>
                <a:cubicBezTo>
                  <a:pt x="739207" y="242352"/>
                  <a:pt x="732464" y="258445"/>
                  <a:pt x="703827" y="281354"/>
                </a:cubicBezTo>
                <a:cubicBezTo>
                  <a:pt x="690625" y="291916"/>
                  <a:pt x="677664" y="304143"/>
                  <a:pt x="661624" y="309489"/>
                </a:cubicBezTo>
                <a:cubicBezTo>
                  <a:pt x="648278" y="313938"/>
                  <a:pt x="628799" y="351692"/>
                  <a:pt x="619421" y="351692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5029200" y="3124200"/>
            <a:ext cx="152400" cy="60960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4572000" y="2133600"/>
            <a:ext cx="42672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572000" y="1295400"/>
            <a:ext cx="42672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343400" y="5334000"/>
            <a:ext cx="42672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4343400" y="4495800"/>
            <a:ext cx="4267200" cy="91440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9"/>
          <p:cNvSpPr/>
          <p:nvPr/>
        </p:nvSpPr>
        <p:spPr>
          <a:xfrm rot="1535790">
            <a:off x="2560638" y="4951413"/>
            <a:ext cx="1704975" cy="1309687"/>
          </a:xfrm>
          <a:custGeom>
            <a:avLst/>
            <a:gdLst>
              <a:gd name="connsiteX0" fmla="*/ 619421 w 1703710"/>
              <a:gd name="connsiteY0" fmla="*/ 351692 h 1308295"/>
              <a:gd name="connsiteX1" fmla="*/ 605354 w 1703710"/>
              <a:gd name="connsiteY1" fmla="*/ 309489 h 1308295"/>
              <a:gd name="connsiteX2" fmla="*/ 239594 w 1703710"/>
              <a:gd name="connsiteY2" fmla="*/ 309489 h 1308295"/>
              <a:gd name="connsiteX3" fmla="*/ 211458 w 1703710"/>
              <a:gd name="connsiteY3" fmla="*/ 337624 h 1308295"/>
              <a:gd name="connsiteX4" fmla="*/ 127052 w 1703710"/>
              <a:gd name="connsiteY4" fmla="*/ 393895 h 1308295"/>
              <a:gd name="connsiteX5" fmla="*/ 112984 w 1703710"/>
              <a:gd name="connsiteY5" fmla="*/ 436098 h 1308295"/>
              <a:gd name="connsiteX6" fmla="*/ 141120 w 1703710"/>
              <a:gd name="connsiteY6" fmla="*/ 548640 h 1308295"/>
              <a:gd name="connsiteX7" fmla="*/ 112984 w 1703710"/>
              <a:gd name="connsiteY7" fmla="*/ 731520 h 1308295"/>
              <a:gd name="connsiteX8" fmla="*/ 84849 w 1703710"/>
              <a:gd name="connsiteY8" fmla="*/ 773723 h 1308295"/>
              <a:gd name="connsiteX9" fmla="*/ 56714 w 1703710"/>
              <a:gd name="connsiteY9" fmla="*/ 886264 h 1308295"/>
              <a:gd name="connsiteX10" fmla="*/ 42646 w 1703710"/>
              <a:gd name="connsiteY10" fmla="*/ 942535 h 1308295"/>
              <a:gd name="connsiteX11" fmla="*/ 14511 w 1703710"/>
              <a:gd name="connsiteY11" fmla="*/ 1026941 h 1308295"/>
              <a:gd name="connsiteX12" fmla="*/ 443 w 1703710"/>
              <a:gd name="connsiteY12" fmla="*/ 1069144 h 1308295"/>
              <a:gd name="connsiteX13" fmla="*/ 14511 w 1703710"/>
              <a:gd name="connsiteY13" fmla="*/ 1195754 h 1308295"/>
              <a:gd name="connsiteX14" fmla="*/ 56714 w 1703710"/>
              <a:gd name="connsiteY14" fmla="*/ 1223889 h 1308295"/>
              <a:gd name="connsiteX15" fmla="*/ 141120 w 1703710"/>
              <a:gd name="connsiteY15" fmla="*/ 1252024 h 1308295"/>
              <a:gd name="connsiteX16" fmla="*/ 183323 w 1703710"/>
              <a:gd name="connsiteY16" fmla="*/ 1266092 h 1308295"/>
              <a:gd name="connsiteX17" fmla="*/ 225526 w 1703710"/>
              <a:gd name="connsiteY17" fmla="*/ 1280160 h 1308295"/>
              <a:gd name="connsiteX18" fmla="*/ 338067 w 1703710"/>
              <a:gd name="connsiteY18" fmla="*/ 1294227 h 1308295"/>
              <a:gd name="connsiteX19" fmla="*/ 380271 w 1703710"/>
              <a:gd name="connsiteY19" fmla="*/ 1308295 h 1308295"/>
              <a:gd name="connsiteX20" fmla="*/ 591286 w 1703710"/>
              <a:gd name="connsiteY20" fmla="*/ 1266092 h 1308295"/>
              <a:gd name="connsiteX21" fmla="*/ 633489 w 1703710"/>
              <a:gd name="connsiteY21" fmla="*/ 1252024 h 1308295"/>
              <a:gd name="connsiteX22" fmla="*/ 689760 w 1703710"/>
              <a:gd name="connsiteY22" fmla="*/ 1223889 h 1308295"/>
              <a:gd name="connsiteX23" fmla="*/ 830437 w 1703710"/>
              <a:gd name="connsiteY23" fmla="*/ 1195754 h 1308295"/>
              <a:gd name="connsiteX24" fmla="*/ 1224332 w 1703710"/>
              <a:gd name="connsiteY24" fmla="*/ 1181686 h 1308295"/>
              <a:gd name="connsiteX25" fmla="*/ 1280603 w 1703710"/>
              <a:gd name="connsiteY25" fmla="*/ 1153550 h 1308295"/>
              <a:gd name="connsiteX26" fmla="*/ 1365009 w 1703710"/>
              <a:gd name="connsiteY26" fmla="*/ 1125415 h 1308295"/>
              <a:gd name="connsiteX27" fmla="*/ 1379077 w 1703710"/>
              <a:gd name="connsiteY27" fmla="*/ 1083212 h 1308295"/>
              <a:gd name="connsiteX28" fmla="*/ 1421280 w 1703710"/>
              <a:gd name="connsiteY28" fmla="*/ 1041009 h 1308295"/>
              <a:gd name="connsiteX29" fmla="*/ 1449415 w 1703710"/>
              <a:gd name="connsiteY29" fmla="*/ 998806 h 1308295"/>
              <a:gd name="connsiteX30" fmla="*/ 1505686 w 1703710"/>
              <a:gd name="connsiteY30" fmla="*/ 928467 h 1308295"/>
              <a:gd name="connsiteX31" fmla="*/ 1547889 w 1703710"/>
              <a:gd name="connsiteY31" fmla="*/ 829994 h 1308295"/>
              <a:gd name="connsiteX32" fmla="*/ 1561957 w 1703710"/>
              <a:gd name="connsiteY32" fmla="*/ 759655 h 1308295"/>
              <a:gd name="connsiteX33" fmla="*/ 1576024 w 1703710"/>
              <a:gd name="connsiteY33" fmla="*/ 717452 h 1308295"/>
              <a:gd name="connsiteX34" fmla="*/ 1590092 w 1703710"/>
              <a:gd name="connsiteY34" fmla="*/ 633046 h 1308295"/>
              <a:gd name="connsiteX35" fmla="*/ 1604160 w 1703710"/>
              <a:gd name="connsiteY35" fmla="*/ 590843 h 1308295"/>
              <a:gd name="connsiteX36" fmla="*/ 1618227 w 1703710"/>
              <a:gd name="connsiteY36" fmla="*/ 520504 h 1308295"/>
              <a:gd name="connsiteX37" fmla="*/ 1632295 w 1703710"/>
              <a:gd name="connsiteY37" fmla="*/ 478301 h 1308295"/>
              <a:gd name="connsiteX38" fmla="*/ 1646363 w 1703710"/>
              <a:gd name="connsiteY38" fmla="*/ 422030 h 1308295"/>
              <a:gd name="connsiteX39" fmla="*/ 1674498 w 1703710"/>
              <a:gd name="connsiteY39" fmla="*/ 379827 h 1308295"/>
              <a:gd name="connsiteX40" fmla="*/ 1702634 w 1703710"/>
              <a:gd name="connsiteY40" fmla="*/ 295421 h 1308295"/>
              <a:gd name="connsiteX41" fmla="*/ 1660431 w 1703710"/>
              <a:gd name="connsiteY41" fmla="*/ 140677 h 1308295"/>
              <a:gd name="connsiteX42" fmla="*/ 1576024 w 1703710"/>
              <a:gd name="connsiteY42" fmla="*/ 112541 h 1308295"/>
              <a:gd name="connsiteX43" fmla="*/ 1491618 w 1703710"/>
              <a:gd name="connsiteY43" fmla="*/ 56270 h 1308295"/>
              <a:gd name="connsiteX44" fmla="*/ 1350941 w 1703710"/>
              <a:gd name="connsiteY44" fmla="*/ 28135 h 1308295"/>
              <a:gd name="connsiteX45" fmla="*/ 1294671 w 1703710"/>
              <a:gd name="connsiteY45" fmla="*/ 14067 h 1308295"/>
              <a:gd name="connsiteX46" fmla="*/ 1027384 w 1703710"/>
              <a:gd name="connsiteY46" fmla="*/ 0 h 1308295"/>
              <a:gd name="connsiteX47" fmla="*/ 985181 w 1703710"/>
              <a:gd name="connsiteY47" fmla="*/ 14067 h 1308295"/>
              <a:gd name="connsiteX48" fmla="*/ 928911 w 1703710"/>
              <a:gd name="connsiteY48" fmla="*/ 84406 h 1308295"/>
              <a:gd name="connsiteX49" fmla="*/ 886707 w 1703710"/>
              <a:gd name="connsiteY49" fmla="*/ 98474 h 1308295"/>
              <a:gd name="connsiteX50" fmla="*/ 760098 w 1703710"/>
              <a:gd name="connsiteY50" fmla="*/ 211015 h 1308295"/>
              <a:gd name="connsiteX51" fmla="*/ 703827 w 1703710"/>
              <a:gd name="connsiteY51" fmla="*/ 281354 h 1308295"/>
              <a:gd name="connsiteX52" fmla="*/ 661624 w 1703710"/>
              <a:gd name="connsiteY52" fmla="*/ 309489 h 1308295"/>
              <a:gd name="connsiteX53" fmla="*/ 619421 w 1703710"/>
              <a:gd name="connsiteY53" fmla="*/ 351692 h 130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703710" h="1308295">
                <a:moveTo>
                  <a:pt x="619421" y="351692"/>
                </a:moveTo>
                <a:cubicBezTo>
                  <a:pt x="610043" y="351692"/>
                  <a:pt x="619788" y="312885"/>
                  <a:pt x="605354" y="309489"/>
                </a:cubicBezTo>
                <a:cubicBezTo>
                  <a:pt x="473471" y="278458"/>
                  <a:pt x="367160" y="296732"/>
                  <a:pt x="239594" y="309489"/>
                </a:cubicBezTo>
                <a:cubicBezTo>
                  <a:pt x="230215" y="318867"/>
                  <a:pt x="222069" y="329666"/>
                  <a:pt x="211458" y="337624"/>
                </a:cubicBezTo>
                <a:cubicBezTo>
                  <a:pt x="184406" y="357913"/>
                  <a:pt x="127052" y="393895"/>
                  <a:pt x="127052" y="393895"/>
                </a:cubicBezTo>
                <a:cubicBezTo>
                  <a:pt x="122363" y="407963"/>
                  <a:pt x="112984" y="421269"/>
                  <a:pt x="112984" y="436098"/>
                </a:cubicBezTo>
                <a:cubicBezTo>
                  <a:pt x="112984" y="470050"/>
                  <a:pt x="130019" y="515337"/>
                  <a:pt x="141120" y="548640"/>
                </a:cubicBezTo>
                <a:cubicBezTo>
                  <a:pt x="137085" y="588991"/>
                  <a:pt x="138334" y="680821"/>
                  <a:pt x="112984" y="731520"/>
                </a:cubicBezTo>
                <a:cubicBezTo>
                  <a:pt x="105423" y="746642"/>
                  <a:pt x="94227" y="759655"/>
                  <a:pt x="84849" y="773723"/>
                </a:cubicBezTo>
                <a:lnTo>
                  <a:pt x="56714" y="886264"/>
                </a:lnTo>
                <a:cubicBezTo>
                  <a:pt x="52025" y="905021"/>
                  <a:pt x="48760" y="924193"/>
                  <a:pt x="42646" y="942535"/>
                </a:cubicBezTo>
                <a:lnTo>
                  <a:pt x="14511" y="1026941"/>
                </a:lnTo>
                <a:lnTo>
                  <a:pt x="443" y="1069144"/>
                </a:lnTo>
                <a:cubicBezTo>
                  <a:pt x="5132" y="1111347"/>
                  <a:pt x="0" y="1155848"/>
                  <a:pt x="14511" y="1195754"/>
                </a:cubicBezTo>
                <a:cubicBezTo>
                  <a:pt x="20289" y="1211643"/>
                  <a:pt x="41264" y="1217022"/>
                  <a:pt x="56714" y="1223889"/>
                </a:cubicBezTo>
                <a:cubicBezTo>
                  <a:pt x="83815" y="1235934"/>
                  <a:pt x="112985" y="1242646"/>
                  <a:pt x="141120" y="1252024"/>
                </a:cubicBezTo>
                <a:lnTo>
                  <a:pt x="183323" y="1266092"/>
                </a:lnTo>
                <a:cubicBezTo>
                  <a:pt x="197391" y="1270781"/>
                  <a:pt x="210812" y="1278321"/>
                  <a:pt x="225526" y="1280160"/>
                </a:cubicBezTo>
                <a:lnTo>
                  <a:pt x="338067" y="1294227"/>
                </a:lnTo>
                <a:cubicBezTo>
                  <a:pt x="352135" y="1298916"/>
                  <a:pt x="365442" y="1308295"/>
                  <a:pt x="380271" y="1308295"/>
                </a:cubicBezTo>
                <a:cubicBezTo>
                  <a:pt x="484324" y="1308295"/>
                  <a:pt x="502937" y="1295542"/>
                  <a:pt x="591286" y="1266092"/>
                </a:cubicBezTo>
                <a:cubicBezTo>
                  <a:pt x="605354" y="1261403"/>
                  <a:pt x="620226" y="1258655"/>
                  <a:pt x="633489" y="1252024"/>
                </a:cubicBezTo>
                <a:cubicBezTo>
                  <a:pt x="652246" y="1242646"/>
                  <a:pt x="670485" y="1232150"/>
                  <a:pt x="689760" y="1223889"/>
                </a:cubicBezTo>
                <a:cubicBezTo>
                  <a:pt x="732857" y="1205419"/>
                  <a:pt x="785622" y="1198315"/>
                  <a:pt x="830437" y="1195754"/>
                </a:cubicBezTo>
                <a:cubicBezTo>
                  <a:pt x="961605" y="1188259"/>
                  <a:pt x="1093034" y="1186375"/>
                  <a:pt x="1224332" y="1181686"/>
                </a:cubicBezTo>
                <a:cubicBezTo>
                  <a:pt x="1243089" y="1172307"/>
                  <a:pt x="1261132" y="1161338"/>
                  <a:pt x="1280603" y="1153550"/>
                </a:cubicBezTo>
                <a:cubicBezTo>
                  <a:pt x="1308139" y="1142536"/>
                  <a:pt x="1365009" y="1125415"/>
                  <a:pt x="1365009" y="1125415"/>
                </a:cubicBezTo>
                <a:cubicBezTo>
                  <a:pt x="1369698" y="1111347"/>
                  <a:pt x="1370852" y="1095550"/>
                  <a:pt x="1379077" y="1083212"/>
                </a:cubicBezTo>
                <a:cubicBezTo>
                  <a:pt x="1390113" y="1066659"/>
                  <a:pt x="1408544" y="1056293"/>
                  <a:pt x="1421280" y="1041009"/>
                </a:cubicBezTo>
                <a:cubicBezTo>
                  <a:pt x="1432104" y="1028021"/>
                  <a:pt x="1438853" y="1012008"/>
                  <a:pt x="1449415" y="998806"/>
                </a:cubicBezTo>
                <a:cubicBezTo>
                  <a:pt x="1495631" y="941036"/>
                  <a:pt x="1462386" y="1004242"/>
                  <a:pt x="1505686" y="928467"/>
                </a:cubicBezTo>
                <a:cubicBezTo>
                  <a:pt x="1523579" y="897154"/>
                  <a:pt x="1539121" y="865065"/>
                  <a:pt x="1547889" y="829994"/>
                </a:cubicBezTo>
                <a:cubicBezTo>
                  <a:pt x="1553688" y="806797"/>
                  <a:pt x="1556158" y="782852"/>
                  <a:pt x="1561957" y="759655"/>
                </a:cubicBezTo>
                <a:cubicBezTo>
                  <a:pt x="1565553" y="745269"/>
                  <a:pt x="1572807" y="731927"/>
                  <a:pt x="1576024" y="717452"/>
                </a:cubicBezTo>
                <a:cubicBezTo>
                  <a:pt x="1582212" y="689608"/>
                  <a:pt x="1583904" y="660890"/>
                  <a:pt x="1590092" y="633046"/>
                </a:cubicBezTo>
                <a:cubicBezTo>
                  <a:pt x="1593309" y="618570"/>
                  <a:pt x="1600564" y="605229"/>
                  <a:pt x="1604160" y="590843"/>
                </a:cubicBezTo>
                <a:cubicBezTo>
                  <a:pt x="1609959" y="567646"/>
                  <a:pt x="1612428" y="543701"/>
                  <a:pt x="1618227" y="520504"/>
                </a:cubicBezTo>
                <a:cubicBezTo>
                  <a:pt x="1621823" y="506118"/>
                  <a:pt x="1628221" y="492559"/>
                  <a:pt x="1632295" y="478301"/>
                </a:cubicBezTo>
                <a:cubicBezTo>
                  <a:pt x="1637607" y="459711"/>
                  <a:pt x="1638747" y="439801"/>
                  <a:pt x="1646363" y="422030"/>
                </a:cubicBezTo>
                <a:cubicBezTo>
                  <a:pt x="1653023" y="406490"/>
                  <a:pt x="1667631" y="395277"/>
                  <a:pt x="1674498" y="379827"/>
                </a:cubicBezTo>
                <a:cubicBezTo>
                  <a:pt x="1686543" y="352726"/>
                  <a:pt x="1702634" y="295421"/>
                  <a:pt x="1702634" y="295421"/>
                </a:cubicBezTo>
                <a:cubicBezTo>
                  <a:pt x="1699497" y="270326"/>
                  <a:pt x="1703710" y="167727"/>
                  <a:pt x="1660431" y="140677"/>
                </a:cubicBezTo>
                <a:cubicBezTo>
                  <a:pt x="1635281" y="124958"/>
                  <a:pt x="1600701" y="128992"/>
                  <a:pt x="1576024" y="112541"/>
                </a:cubicBezTo>
                <a:cubicBezTo>
                  <a:pt x="1547889" y="93784"/>
                  <a:pt x="1523697" y="66963"/>
                  <a:pt x="1491618" y="56270"/>
                </a:cubicBezTo>
                <a:cubicBezTo>
                  <a:pt x="1404944" y="27380"/>
                  <a:pt x="1493196" y="54000"/>
                  <a:pt x="1350941" y="28135"/>
                </a:cubicBezTo>
                <a:cubicBezTo>
                  <a:pt x="1331919" y="24676"/>
                  <a:pt x="1313932" y="15742"/>
                  <a:pt x="1294671" y="14067"/>
                </a:cubicBezTo>
                <a:cubicBezTo>
                  <a:pt x="1205787" y="6338"/>
                  <a:pt x="1116480" y="4689"/>
                  <a:pt x="1027384" y="0"/>
                </a:cubicBezTo>
                <a:cubicBezTo>
                  <a:pt x="1013316" y="4689"/>
                  <a:pt x="997896" y="6438"/>
                  <a:pt x="985181" y="14067"/>
                </a:cubicBezTo>
                <a:cubicBezTo>
                  <a:pt x="927825" y="48481"/>
                  <a:pt x="986412" y="38405"/>
                  <a:pt x="928911" y="84406"/>
                </a:cubicBezTo>
                <a:cubicBezTo>
                  <a:pt x="917332" y="93670"/>
                  <a:pt x="900775" y="93785"/>
                  <a:pt x="886707" y="98474"/>
                </a:cubicBezTo>
                <a:cubicBezTo>
                  <a:pt x="790346" y="194835"/>
                  <a:pt x="835408" y="160809"/>
                  <a:pt x="760098" y="211015"/>
                </a:cubicBezTo>
                <a:cubicBezTo>
                  <a:pt x="739207" y="242352"/>
                  <a:pt x="732464" y="258445"/>
                  <a:pt x="703827" y="281354"/>
                </a:cubicBezTo>
                <a:cubicBezTo>
                  <a:pt x="690625" y="291916"/>
                  <a:pt x="677664" y="304143"/>
                  <a:pt x="661624" y="309489"/>
                </a:cubicBezTo>
                <a:cubicBezTo>
                  <a:pt x="648278" y="313938"/>
                  <a:pt x="628799" y="351692"/>
                  <a:pt x="619421" y="351692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 rot="10800000" flipV="1">
            <a:off x="8077200" y="4495800"/>
            <a:ext cx="4572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8001001" y="4724400"/>
            <a:ext cx="152400" cy="3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 flipV="1">
            <a:off x="7772400" y="4572000"/>
            <a:ext cx="3048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10800000" flipV="1">
            <a:off x="7391400" y="4648200"/>
            <a:ext cx="4572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 flipH="1" flipV="1">
            <a:off x="7315994" y="487600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 flipH="1" flipV="1">
            <a:off x="6553994" y="502840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10800000" flipV="1">
            <a:off x="6324600" y="4953000"/>
            <a:ext cx="3048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10800000" flipV="1">
            <a:off x="7010400" y="4800600"/>
            <a:ext cx="3048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10800000" flipV="1">
            <a:off x="6629400" y="4800600"/>
            <a:ext cx="4572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10800000" flipV="1">
            <a:off x="5943600" y="4953000"/>
            <a:ext cx="4572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5400000" flipH="1" flipV="1">
            <a:off x="5791994" y="518080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reeform 52"/>
          <p:cNvSpPr/>
          <p:nvPr/>
        </p:nvSpPr>
        <p:spPr>
          <a:xfrm>
            <a:off x="3276600" y="1371600"/>
            <a:ext cx="1547813" cy="396875"/>
          </a:xfrm>
          <a:custGeom>
            <a:avLst/>
            <a:gdLst>
              <a:gd name="connsiteX0" fmla="*/ 0 w 1547446"/>
              <a:gd name="connsiteY0" fmla="*/ 396240 h 396240"/>
              <a:gd name="connsiteX1" fmla="*/ 422030 w 1547446"/>
              <a:gd name="connsiteY1" fmla="*/ 227427 h 396240"/>
              <a:gd name="connsiteX2" fmla="*/ 520504 w 1547446"/>
              <a:gd name="connsiteY2" fmla="*/ 368104 h 396240"/>
              <a:gd name="connsiteX3" fmla="*/ 858129 w 1547446"/>
              <a:gd name="connsiteY3" fmla="*/ 199292 h 396240"/>
              <a:gd name="connsiteX4" fmla="*/ 998806 w 1547446"/>
              <a:gd name="connsiteY4" fmla="*/ 72683 h 396240"/>
              <a:gd name="connsiteX5" fmla="*/ 1139483 w 1547446"/>
              <a:gd name="connsiteY5" fmla="*/ 2344 h 396240"/>
              <a:gd name="connsiteX6" fmla="*/ 1448972 w 1547446"/>
              <a:gd name="connsiteY6" fmla="*/ 86750 h 396240"/>
              <a:gd name="connsiteX7" fmla="*/ 1519310 w 1547446"/>
              <a:gd name="connsiteY7" fmla="*/ 30480 h 396240"/>
              <a:gd name="connsiteX8" fmla="*/ 1547446 w 1547446"/>
              <a:gd name="connsiteY8" fmla="*/ 16412 h 39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7446" h="396240">
                <a:moveTo>
                  <a:pt x="0" y="396240"/>
                </a:moveTo>
                <a:cubicBezTo>
                  <a:pt x="167639" y="314178"/>
                  <a:pt x="335279" y="232116"/>
                  <a:pt x="422030" y="227427"/>
                </a:cubicBezTo>
                <a:cubicBezTo>
                  <a:pt x="508781" y="222738"/>
                  <a:pt x="447821" y="372793"/>
                  <a:pt x="520504" y="368104"/>
                </a:cubicBezTo>
                <a:cubicBezTo>
                  <a:pt x="593187" y="363415"/>
                  <a:pt x="778412" y="248529"/>
                  <a:pt x="858129" y="199292"/>
                </a:cubicBezTo>
                <a:cubicBezTo>
                  <a:pt x="937846" y="150055"/>
                  <a:pt x="951914" y="105508"/>
                  <a:pt x="998806" y="72683"/>
                </a:cubicBezTo>
                <a:cubicBezTo>
                  <a:pt x="1045698" y="39858"/>
                  <a:pt x="1064455" y="0"/>
                  <a:pt x="1139483" y="2344"/>
                </a:cubicBezTo>
                <a:cubicBezTo>
                  <a:pt x="1214511" y="4689"/>
                  <a:pt x="1385668" y="82061"/>
                  <a:pt x="1448972" y="86750"/>
                </a:cubicBezTo>
                <a:cubicBezTo>
                  <a:pt x="1512276" y="91439"/>
                  <a:pt x="1502898" y="42203"/>
                  <a:pt x="1519310" y="30480"/>
                </a:cubicBezTo>
                <a:cubicBezTo>
                  <a:pt x="1535722" y="18757"/>
                  <a:pt x="1505243" y="46892"/>
                  <a:pt x="1547446" y="16412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3276600" y="4572000"/>
            <a:ext cx="1547813" cy="396875"/>
          </a:xfrm>
          <a:custGeom>
            <a:avLst/>
            <a:gdLst>
              <a:gd name="connsiteX0" fmla="*/ 0 w 1547446"/>
              <a:gd name="connsiteY0" fmla="*/ 396240 h 396240"/>
              <a:gd name="connsiteX1" fmla="*/ 422030 w 1547446"/>
              <a:gd name="connsiteY1" fmla="*/ 227427 h 396240"/>
              <a:gd name="connsiteX2" fmla="*/ 520504 w 1547446"/>
              <a:gd name="connsiteY2" fmla="*/ 368104 h 396240"/>
              <a:gd name="connsiteX3" fmla="*/ 858129 w 1547446"/>
              <a:gd name="connsiteY3" fmla="*/ 199292 h 396240"/>
              <a:gd name="connsiteX4" fmla="*/ 998806 w 1547446"/>
              <a:gd name="connsiteY4" fmla="*/ 72683 h 396240"/>
              <a:gd name="connsiteX5" fmla="*/ 1139483 w 1547446"/>
              <a:gd name="connsiteY5" fmla="*/ 2344 h 396240"/>
              <a:gd name="connsiteX6" fmla="*/ 1448972 w 1547446"/>
              <a:gd name="connsiteY6" fmla="*/ 86750 h 396240"/>
              <a:gd name="connsiteX7" fmla="*/ 1519310 w 1547446"/>
              <a:gd name="connsiteY7" fmla="*/ 30480 h 396240"/>
              <a:gd name="connsiteX8" fmla="*/ 1547446 w 1547446"/>
              <a:gd name="connsiteY8" fmla="*/ 16412 h 39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7446" h="396240">
                <a:moveTo>
                  <a:pt x="0" y="396240"/>
                </a:moveTo>
                <a:cubicBezTo>
                  <a:pt x="167639" y="314178"/>
                  <a:pt x="335279" y="232116"/>
                  <a:pt x="422030" y="227427"/>
                </a:cubicBezTo>
                <a:cubicBezTo>
                  <a:pt x="508781" y="222738"/>
                  <a:pt x="447821" y="372793"/>
                  <a:pt x="520504" y="368104"/>
                </a:cubicBezTo>
                <a:cubicBezTo>
                  <a:pt x="593187" y="363415"/>
                  <a:pt x="778412" y="248529"/>
                  <a:pt x="858129" y="199292"/>
                </a:cubicBezTo>
                <a:cubicBezTo>
                  <a:pt x="937846" y="150055"/>
                  <a:pt x="951914" y="105508"/>
                  <a:pt x="998806" y="72683"/>
                </a:cubicBezTo>
                <a:cubicBezTo>
                  <a:pt x="1045698" y="39858"/>
                  <a:pt x="1064455" y="0"/>
                  <a:pt x="1139483" y="2344"/>
                </a:cubicBezTo>
                <a:cubicBezTo>
                  <a:pt x="1214511" y="4689"/>
                  <a:pt x="1385668" y="82061"/>
                  <a:pt x="1448972" y="86750"/>
                </a:cubicBezTo>
                <a:cubicBezTo>
                  <a:pt x="1512276" y="91439"/>
                  <a:pt x="1502898" y="42203"/>
                  <a:pt x="1519310" y="30480"/>
                </a:cubicBezTo>
                <a:cubicBezTo>
                  <a:pt x="1535722" y="18757"/>
                  <a:pt x="1505243" y="46892"/>
                  <a:pt x="1547446" y="16412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 rot="10800000" flipV="1">
            <a:off x="5486400" y="5105400"/>
            <a:ext cx="3048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817" name="Content Placeholder 55" descr="trees_cm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572000"/>
            <a:ext cx="4794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8" name="Content Placeholder 55" descr="trees_cm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4572000"/>
            <a:ext cx="4794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9" name="Content Placeholder 55" descr="trees_cm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419600"/>
            <a:ext cx="4794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0" name="Content Placeholder 55" descr="trees_cm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4343400"/>
            <a:ext cx="4794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1" name="Content Placeholder 55" descr="trees_cm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4191000"/>
            <a:ext cx="4794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30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47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382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Kruti Dev 010" pitchFamily="2" charset="0"/>
              </a:rPr>
              <a:t>o`{</a:t>
            </a:r>
            <a:r>
              <a:rPr lang="en-US" b="1" dirty="0" err="1" smtClean="0">
                <a:latin typeface="Kruti Dev 010" pitchFamily="2" charset="0"/>
              </a:rPr>
              <a:t>kkjksi.k</a:t>
            </a:r>
            <a:endParaRPr lang="en-US" b="1" dirty="0" smtClean="0">
              <a:latin typeface="Kruti Dev 010" pitchFamily="2" charset="0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0" y="928670"/>
            <a:ext cx="8839200" cy="5664237"/>
          </a:xfrm>
        </p:spPr>
        <p:txBody>
          <a:bodyPr/>
          <a:lstStyle/>
          <a:p>
            <a:pPr marL="723900" indent="-363538" algn="just" eaLnBrk="1" hangingPunct="1">
              <a:buFont typeface="Wingdings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osVyS.M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o`{</a:t>
            </a:r>
            <a:r>
              <a:rPr lang="en-US" sz="2400" dirty="0" err="1" smtClean="0">
                <a:latin typeface="Kruti Dev 010" pitchFamily="2" charset="0"/>
              </a:rPr>
              <a:t>kkjksi.k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Hkwfedk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egRoiw.kZ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723900" indent="-363538" algn="just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Kruti Dev 010" pitchFamily="2" charset="0"/>
              </a:rPr>
              <a:t>o`{</a:t>
            </a:r>
            <a:r>
              <a:rPr lang="en-US" sz="2400" dirty="0" err="1" smtClean="0">
                <a:latin typeface="Kruti Dev 010" pitchFamily="2" charset="0"/>
              </a:rPr>
              <a:t>kkjksi.k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osVyS.M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pkjksa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 err="1" smtClean="0">
                <a:latin typeface="Kruti Dev 010" pitchFamily="2" charset="0"/>
              </a:rPr>
              <a:t>oa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dSpesUV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ukyksa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fdukjs&amp;fdukjs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endParaRPr lang="en-US" sz="2400" dirty="0" smtClean="0">
              <a:latin typeface="Kruti Dev 010" pitchFamily="2" charset="0"/>
            </a:endParaRPr>
          </a:p>
          <a:p>
            <a:pPr marL="723900" indent="-363538" algn="just" eaLnBrk="1" hangingPunct="1">
              <a:buFont typeface="Wingdings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osVyS.M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pkjksa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de </a:t>
            </a:r>
            <a:r>
              <a:rPr lang="en-US" sz="2400" dirty="0" err="1" smtClean="0">
                <a:latin typeface="Kruti Dev 010" pitchFamily="2" charset="0"/>
              </a:rPr>
              <a:t>ls</a:t>
            </a:r>
            <a:r>
              <a:rPr lang="en-US" sz="2400" dirty="0" smtClean="0">
                <a:latin typeface="Kruti Dev 010" pitchFamily="2" charset="0"/>
              </a:rPr>
              <a:t> de 10 </a:t>
            </a:r>
            <a:r>
              <a:rPr lang="en-US" sz="2400" dirty="0" err="1" smtClean="0">
                <a:latin typeface="Kruti Dev 010" pitchFamily="2" charset="0"/>
              </a:rPr>
              <a:t>eh0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pkSM+kbZ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lqjf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kr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 err="1" smtClean="0">
                <a:latin typeface="Kruti Dev 010" pitchFamily="2" charset="0"/>
              </a:rPr>
              <a:t>oa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flafpr</a:t>
            </a:r>
            <a:r>
              <a:rPr lang="en-US" sz="2400" dirty="0" smtClean="0">
                <a:latin typeface="Kruti Dev 010" pitchFamily="2" charset="0"/>
              </a:rPr>
              <a:t> o`{</a:t>
            </a:r>
            <a:r>
              <a:rPr lang="en-US" sz="2400" dirty="0" err="1" smtClean="0">
                <a:latin typeface="Kruti Dev 010" pitchFamily="2" charset="0"/>
              </a:rPr>
              <a:t>kkjksi.k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endParaRPr lang="en-US" sz="2400" dirty="0" smtClean="0">
              <a:latin typeface="Kruti Dev 010" pitchFamily="2" charset="0"/>
            </a:endParaRPr>
          </a:p>
          <a:p>
            <a:pPr marL="723900" indent="-363538" algn="just" eaLnBrk="1" hangingPunct="1">
              <a:buFont typeface="Wingdings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caM</a:t>
            </a:r>
            <a:r>
              <a:rPr lang="en-US" sz="2400" dirty="0" smtClean="0">
                <a:latin typeface="Kruti Dev 010" pitchFamily="2" charset="0"/>
              </a:rPr>
              <a:t> o </a:t>
            </a:r>
            <a:r>
              <a:rPr lang="en-US" sz="2400" dirty="0" err="1" smtClean="0">
                <a:latin typeface="Kruti Dev 010" pitchFamily="2" charset="0"/>
              </a:rPr>
              <a:t>mlds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ckgj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{</a:t>
            </a:r>
            <a:r>
              <a:rPr lang="en-US" sz="2400" dirty="0" err="1" smtClean="0">
                <a:latin typeface="Kruti Dev 010" pitchFamily="2" charset="0"/>
              </a:rPr>
              <a:t>ks</a:t>
            </a:r>
            <a:r>
              <a:rPr lang="en-US" sz="2400" dirty="0" smtClean="0">
                <a:latin typeface="Kruti Dev 010" pitchFamily="2" charset="0"/>
              </a:rPr>
              <a:t>=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tyok;q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vuqlkj</a:t>
            </a:r>
            <a:r>
              <a:rPr lang="en-US" sz="2400" dirty="0" smtClean="0">
                <a:latin typeface="Kruti Dev 010" pitchFamily="2" charset="0"/>
              </a:rPr>
              <a:t> Ok`{</a:t>
            </a:r>
            <a:r>
              <a:rPr lang="en-US" sz="2400" dirty="0" err="1" smtClean="0">
                <a:latin typeface="Kruti Dev 010" pitchFamily="2" charset="0"/>
              </a:rPr>
              <a:t>kkjksi.k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LFkkuh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iztkfr;kW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jksi.k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e`nk</a:t>
            </a:r>
            <a:r>
              <a:rPr lang="en-US" sz="2400" dirty="0" smtClean="0">
                <a:latin typeface="Kruti Dev 010" pitchFamily="2" charset="0"/>
              </a:rPr>
              <a:t> {</a:t>
            </a:r>
            <a:r>
              <a:rPr lang="en-US" sz="2400" dirty="0" err="1" smtClean="0">
                <a:latin typeface="Kruti Dev 010" pitchFamily="2" charset="0"/>
              </a:rPr>
              <a:t>kj.k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jksdus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mi;ksxh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tSls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vtqZu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tkequ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Qkbdl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csy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vkWoyk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izkFkfedrk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</a:t>
            </a:r>
            <a:r>
              <a:rPr lang="en-US" sz="2400" dirty="0" smtClean="0">
                <a:latin typeface="Kruti Dev 010" pitchFamily="2" charset="0"/>
              </a:rPr>
              <a:t>, ,</a:t>
            </a:r>
            <a:r>
              <a:rPr lang="en-US" sz="2400" dirty="0" err="1" smtClean="0">
                <a:latin typeface="Kruti Dev 010" pitchFamily="2" charset="0"/>
              </a:rPr>
              <a:t>oa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err="1" smtClean="0">
                <a:latin typeface="Kruti Dev 010" pitchFamily="2" charset="0"/>
              </a:rPr>
              <a:t>LFky</a:t>
            </a:r>
            <a:r>
              <a:rPr lang="en-US" sz="2400" smtClean="0">
                <a:latin typeface="Kruti Dev 010" pitchFamily="2" charset="0"/>
              </a:rPr>
              <a:t> fo'ks’k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vuqlkj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p;u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endParaRPr lang="en-US" sz="2400" dirty="0" smtClean="0">
              <a:latin typeface="Kruti Dev 010" pitchFamily="2" charset="0"/>
            </a:endParaRPr>
          </a:p>
          <a:p>
            <a:pPr marL="723900" indent="-363538" algn="just" eaLnBrk="1" hangingPunct="1">
              <a:buFont typeface="Wingdings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izHkkxh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oukf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kdkjh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tuin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ekWMy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fof</a:t>
            </a:r>
            <a:r>
              <a:rPr lang="en-US" sz="2400" dirty="0" smtClean="0">
                <a:latin typeface="Kruti Dev 010" pitchFamily="2" charset="0"/>
              </a:rPr>
              <a:t>/k ,</a:t>
            </a:r>
            <a:r>
              <a:rPr lang="en-US" sz="2400" dirty="0" err="1" smtClean="0">
                <a:latin typeface="Kruti Dev 010" pitchFamily="2" charset="0"/>
              </a:rPr>
              <a:t>oa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izkDdyu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rS;kj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uksMy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foHkkxksa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miyC</a:t>
            </a:r>
            <a:r>
              <a:rPr lang="en-US" sz="2400" dirty="0" smtClean="0">
                <a:latin typeface="Kruti Dev 010" pitchFamily="2" charset="0"/>
              </a:rPr>
              <a:t>/k </a:t>
            </a:r>
            <a:r>
              <a:rPr lang="en-US" sz="2400" dirty="0" err="1" smtClean="0">
                <a:latin typeface="Kruti Dev 010" pitchFamily="2" charset="0"/>
              </a:rPr>
              <a:t>djk;sxsaA</a:t>
            </a:r>
            <a:r>
              <a:rPr lang="en-US" sz="2400" dirty="0" smtClean="0">
                <a:latin typeface="Kruti Dev 010" pitchFamily="2" charset="0"/>
              </a:rPr>
              <a:t>     </a:t>
            </a:r>
          </a:p>
          <a:p>
            <a:pPr marL="723900" indent="-363538" algn="just" eaLnBrk="1" hangingPunct="1">
              <a:buFont typeface="Wingdings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nynyh</a:t>
            </a:r>
            <a:r>
              <a:rPr lang="en-US" sz="2400" dirty="0" smtClean="0">
                <a:latin typeface="Kruti Dev 010" pitchFamily="2" charset="0"/>
              </a:rPr>
              <a:t> {</a:t>
            </a:r>
            <a:r>
              <a:rPr lang="en-US" sz="2400" dirty="0" err="1" smtClean="0">
                <a:latin typeface="Kruti Dev 010" pitchFamily="2" charset="0"/>
              </a:rPr>
              <a:t>ks</a:t>
            </a:r>
            <a:r>
              <a:rPr lang="en-US" sz="2400" dirty="0" smtClean="0">
                <a:latin typeface="Kruti Dev 010" pitchFamily="2" charset="0"/>
              </a:rPr>
              <a:t>=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o`{</a:t>
            </a:r>
            <a:r>
              <a:rPr lang="en-US" sz="2400" dirty="0" err="1" smtClean="0">
                <a:latin typeface="Kruti Dev 010" pitchFamily="2" charset="0"/>
              </a:rPr>
              <a:t>kkjksi.k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723900" indent="-363538" algn="just" eaLnBrk="1" hangingPunct="1">
              <a:buFont typeface="Wingdings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nynyh</a:t>
            </a:r>
            <a:r>
              <a:rPr lang="en-US" sz="2400" dirty="0" smtClean="0">
                <a:latin typeface="Kruti Dev 010" pitchFamily="2" charset="0"/>
              </a:rPr>
              <a:t> {</a:t>
            </a:r>
            <a:r>
              <a:rPr lang="en-US" sz="2400" dirty="0" err="1" smtClean="0">
                <a:latin typeface="Kruti Dev 010" pitchFamily="2" charset="0"/>
              </a:rPr>
              <a:t>ks</a:t>
            </a:r>
            <a:r>
              <a:rPr lang="en-US" sz="2400" dirty="0" smtClean="0">
                <a:latin typeface="Kruti Dev 010" pitchFamily="2" charset="0"/>
              </a:rPr>
              <a:t>= o </a:t>
            </a:r>
            <a:r>
              <a:rPr lang="en-US" sz="2400" dirty="0" err="1" smtClean="0">
                <a:latin typeface="Kruti Dev 010" pitchFamily="2" charset="0"/>
              </a:rPr>
              <a:t>caM</a:t>
            </a:r>
            <a:r>
              <a:rPr lang="en-US" sz="2400" dirty="0" smtClean="0">
                <a:latin typeface="Kruti Dev 010" pitchFamily="2" charset="0"/>
              </a:rPr>
              <a:t> ds e</a:t>
            </a:r>
            <a:r>
              <a:rPr lang="en-US" sz="2400" smtClean="0">
                <a:latin typeface="Kruti Dev 010" pitchFamily="2" charset="0"/>
              </a:rPr>
              <a:t>/; Qk;VksjsfefM,'ku </a:t>
            </a:r>
            <a:r>
              <a:rPr lang="en-US" sz="2400" dirty="0" err="1" smtClean="0">
                <a:latin typeface="Kruti Dev 010" pitchFamily="2" charset="0"/>
              </a:rPr>
              <a:t>iztkfr;k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tSls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VkbQk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osfVoj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ÝsxekbfVl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vkfn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jksi.k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US" sz="2800" dirty="0" smtClean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48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Content Placeholder 3" descr="340px-Salt_pannes_and_pools_high_and_low_tide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0" y="181744"/>
            <a:ext cx="7467600" cy="6635312"/>
          </a:xfrm>
        </p:spPr>
      </p:pic>
      <p:pic>
        <p:nvPicPr>
          <p:cNvPr id="25603" name="Content Placeholder 4" descr="4790bea6_15809fe13b9__8000_00000660.png"/>
          <p:cNvPicPr>
            <a:picLocks noChangeAspect="1"/>
          </p:cNvPicPr>
          <p:nvPr/>
        </p:nvPicPr>
        <p:blipFill>
          <a:blip r:embed="rId3" cstate="print"/>
          <a:srcRect l="4266" r="9607"/>
          <a:stretch>
            <a:fillRect/>
          </a:stretch>
        </p:blipFill>
        <p:spPr bwMode="auto">
          <a:xfrm>
            <a:off x="112340" y="181744"/>
            <a:ext cx="38115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2792" y="111968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49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smtClean="0">
                <a:latin typeface="Kruti Dev 010" pitchFamily="2" charset="0"/>
              </a:rPr>
              <a:t>ek0 jk"Vªh</a:t>
            </a:r>
            <a:r>
              <a:rPr lang="en-US" b="1" dirty="0" smtClean="0">
                <a:latin typeface="Kruti Dev 010" pitchFamily="2" charset="0"/>
              </a:rPr>
              <a:t>; </a:t>
            </a:r>
            <a:r>
              <a:rPr lang="en-US" b="1" dirty="0" err="1" smtClean="0">
                <a:latin typeface="Kruti Dev 010" pitchFamily="2" charset="0"/>
              </a:rPr>
              <a:t>gfjr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izkf</a:t>
            </a:r>
            <a:r>
              <a:rPr lang="en-US" b="1" dirty="0" smtClean="0">
                <a:latin typeface="Kruti Dev 010" pitchFamily="2" charset="0"/>
              </a:rPr>
              <a:t>/</a:t>
            </a:r>
            <a:r>
              <a:rPr lang="en-US" b="1" dirty="0" err="1" smtClean="0">
                <a:latin typeface="Kruti Dev 010" pitchFamily="2" charset="0"/>
              </a:rPr>
              <a:t>kdj.k</a:t>
            </a:r>
            <a:r>
              <a:rPr lang="en-US" b="1" dirty="0" smtClean="0">
                <a:latin typeface="Kruti Dev 010" pitchFamily="2" charset="0"/>
              </a:rPr>
              <a:t> }</a:t>
            </a:r>
            <a:r>
              <a:rPr lang="en-US" b="1" dirty="0" err="1" smtClean="0">
                <a:latin typeface="Kruti Dev 010" pitchFamily="2" charset="0"/>
              </a:rPr>
              <a:t>kjk</a:t>
            </a:r>
            <a:r>
              <a:rPr lang="en-US" b="1" dirty="0" smtClean="0">
                <a:latin typeface="Kruti Dev 010" pitchFamily="2" charset="0"/>
              </a:rPr>
              <a:t> vks0,0 la[;k 325@2015 </a:t>
            </a:r>
            <a:r>
              <a:rPr lang="en-US" b="1" dirty="0" err="1" smtClean="0">
                <a:latin typeface="Kruti Dev 010" pitchFamily="2" charset="0"/>
              </a:rPr>
              <a:t>esa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err="1" smtClean="0">
                <a:latin typeface="Kruti Dev 010" pitchFamily="2" charset="0"/>
              </a:rPr>
              <a:t>ikfjr</a:t>
            </a:r>
            <a:r>
              <a:rPr lang="en-US" b="1" smtClean="0">
                <a:latin typeface="Kruti Dev 010" pitchFamily="2" charset="0"/>
              </a:rPr>
              <a:t> vkns'k</a:t>
            </a:r>
            <a:endParaRPr lang="en-US" b="1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6482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2600" dirty="0" err="1" smtClean="0">
                <a:latin typeface="Kruti Dev 010" pitchFamily="2" charset="0"/>
              </a:rPr>
              <a:t>fnukad</a:t>
            </a:r>
            <a:r>
              <a:rPr lang="en-US" sz="2600" dirty="0" smtClean="0">
                <a:latin typeface="Kruti Dev 010" pitchFamily="2" charset="0"/>
              </a:rPr>
              <a:t> 01-06-2020 </a:t>
            </a:r>
            <a:r>
              <a:rPr lang="en-US" sz="2600" dirty="0" err="1" smtClean="0">
                <a:latin typeface="Kruti Dev 010" pitchFamily="2" charset="0"/>
              </a:rPr>
              <a:t>dks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err="1" smtClean="0">
                <a:latin typeface="Kruti Dev 010" pitchFamily="2" charset="0"/>
              </a:rPr>
              <a:t>ikfjr</a:t>
            </a:r>
            <a:r>
              <a:rPr lang="en-US" sz="2600" smtClean="0">
                <a:latin typeface="Kruti Dev 010" pitchFamily="2" charset="0"/>
              </a:rPr>
              <a:t> vkns'k </a:t>
            </a:r>
            <a:r>
              <a:rPr lang="en-US" sz="2600" dirty="0" smtClean="0">
                <a:latin typeface="Kruti Dev 010" pitchFamily="2" charset="0"/>
              </a:rPr>
              <a:t>%&amp; 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en-US" sz="2600" dirty="0" err="1" smtClean="0">
                <a:latin typeface="Kruti Dev 010" pitchFamily="2" charset="0"/>
              </a:rPr>
              <a:t>leLr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jkT;ksa</a:t>
            </a:r>
            <a:r>
              <a:rPr lang="en-US" sz="2600" dirty="0" smtClean="0">
                <a:latin typeface="Kruti Dev 010" pitchFamily="2" charset="0"/>
              </a:rPr>
              <a:t> }</a:t>
            </a:r>
            <a:r>
              <a:rPr lang="en-US" sz="2600" dirty="0" err="1" smtClean="0">
                <a:latin typeface="Kruti Dev 010" pitchFamily="2" charset="0"/>
              </a:rPr>
              <a:t>kjk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osVyS.M~l</a:t>
            </a:r>
            <a:r>
              <a:rPr lang="en-US" sz="2600" dirty="0" smtClean="0">
                <a:latin typeface="Kruti Dev 010" pitchFamily="2" charset="0"/>
              </a:rPr>
              <a:t>  </a:t>
            </a:r>
            <a:r>
              <a:rPr lang="en-US" sz="2600" dirty="0" err="1" smtClean="0">
                <a:latin typeface="Kruti Dev 010" pitchFamily="2" charset="0"/>
              </a:rPr>
              <a:t>ds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laj</a:t>
            </a:r>
            <a:r>
              <a:rPr lang="en-US" sz="2600" dirty="0" smtClean="0">
                <a:latin typeface="Kruti Dev 010" pitchFamily="2" charset="0"/>
              </a:rPr>
              <a:t>{</a:t>
            </a:r>
            <a:r>
              <a:rPr lang="en-US" sz="2600" dirty="0" err="1" smtClean="0">
                <a:latin typeface="Kruti Dev 010" pitchFamily="2" charset="0"/>
              </a:rPr>
              <a:t>k.k</a:t>
            </a:r>
            <a:r>
              <a:rPr lang="en-US" sz="2600" dirty="0" smtClean="0">
                <a:latin typeface="Kruti Dev 010" pitchFamily="2" charset="0"/>
              </a:rPr>
              <a:t> o </a:t>
            </a:r>
            <a:r>
              <a:rPr lang="en-US" sz="2600" dirty="0" err="1" smtClean="0">
                <a:latin typeface="Kruti Dev 010" pitchFamily="2" charset="0"/>
              </a:rPr>
              <a:t>lEc</a:t>
            </a:r>
            <a:r>
              <a:rPr lang="en-US" sz="2600" dirty="0" smtClean="0">
                <a:latin typeface="Kruti Dev 010" pitchFamily="2" charset="0"/>
              </a:rPr>
              <a:t>)</a:t>
            </a:r>
            <a:r>
              <a:rPr lang="en-US" sz="2600" dirty="0" err="1" smtClean="0">
                <a:latin typeface="Kruti Dev 010" pitchFamily="2" charset="0"/>
              </a:rPr>
              <a:t>Zu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gsrq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dk;Z</a:t>
            </a:r>
            <a:r>
              <a:rPr lang="en-US" sz="2600" dirty="0" smtClean="0">
                <a:latin typeface="Kruti Dev 010" pitchFamily="2" charset="0"/>
              </a:rPr>
              <a:t> ;</a:t>
            </a:r>
            <a:r>
              <a:rPr lang="en-US" sz="2600" dirty="0" err="1" smtClean="0">
                <a:latin typeface="Kruti Dev 010" pitchFamily="2" charset="0"/>
              </a:rPr>
              <a:t>kstuk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fnukad</a:t>
            </a:r>
            <a:r>
              <a:rPr lang="en-US" sz="2600" dirty="0" smtClean="0"/>
              <a:t> </a:t>
            </a:r>
            <a:r>
              <a:rPr lang="en-US" sz="2000" dirty="0" smtClean="0"/>
              <a:t>31.07.2020</a:t>
            </a:r>
            <a:r>
              <a:rPr lang="en-US" sz="2600" dirty="0" smtClean="0"/>
              <a:t> </a:t>
            </a:r>
            <a:r>
              <a:rPr lang="en-US" sz="2600" dirty="0" smtClean="0">
                <a:latin typeface="Kruti Dev 010" pitchFamily="2" charset="0"/>
              </a:rPr>
              <a:t>rd </a:t>
            </a:r>
            <a:r>
              <a:rPr lang="en-US" sz="2600" dirty="0" err="1" smtClean="0">
                <a:latin typeface="Kruti Dev 010" pitchFamily="2" charset="0"/>
              </a:rPr>
              <a:t>izLrqr</a:t>
            </a:r>
            <a:r>
              <a:rPr lang="en-US" sz="2600" dirty="0" smtClean="0">
                <a:latin typeface="Kruti Dev 010" pitchFamily="2" charset="0"/>
              </a:rPr>
              <a:t> dh </a:t>
            </a:r>
            <a:r>
              <a:rPr lang="en-US" sz="2600" dirty="0" err="1" smtClean="0">
                <a:latin typeface="Kruti Dev 010" pitchFamily="2" charset="0"/>
              </a:rPr>
              <a:t>tk;A</a:t>
            </a:r>
            <a:endParaRPr lang="en-US" sz="2600" dirty="0" smtClean="0">
              <a:latin typeface="Kruti Dev 010" pitchFamily="2" charset="0"/>
            </a:endParaRP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en-US" sz="2600" dirty="0" err="1" smtClean="0">
                <a:latin typeface="Kruti Dev 010" pitchFamily="2" charset="0"/>
              </a:rPr>
              <a:t>osVyS.M~l</a:t>
            </a:r>
            <a:r>
              <a:rPr lang="en-US" sz="2600" dirty="0" smtClean="0">
                <a:latin typeface="Kruti Dev 010" pitchFamily="2" charset="0"/>
              </a:rPr>
              <a:t>  </a:t>
            </a:r>
            <a:r>
              <a:rPr lang="en-US" sz="2600" dirty="0" err="1" smtClean="0">
                <a:latin typeface="Kruti Dev 010" pitchFamily="2" charset="0"/>
              </a:rPr>
              <a:t>ds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laj</a:t>
            </a:r>
            <a:r>
              <a:rPr lang="en-US" sz="2600" dirty="0" smtClean="0">
                <a:latin typeface="Kruti Dev 010" pitchFamily="2" charset="0"/>
              </a:rPr>
              <a:t>{</a:t>
            </a:r>
            <a:r>
              <a:rPr lang="en-US" sz="2600" dirty="0" err="1" smtClean="0">
                <a:latin typeface="Kruti Dev 010" pitchFamily="2" charset="0"/>
              </a:rPr>
              <a:t>k.k</a:t>
            </a:r>
            <a:r>
              <a:rPr lang="en-US" sz="2600" dirty="0" smtClean="0">
                <a:latin typeface="Kruti Dev 010" pitchFamily="2" charset="0"/>
              </a:rPr>
              <a:t> o </a:t>
            </a:r>
            <a:r>
              <a:rPr lang="en-US" sz="2600" dirty="0" err="1" smtClean="0">
                <a:latin typeface="Kruti Dev 010" pitchFamily="2" charset="0"/>
              </a:rPr>
              <a:t>lEc</a:t>
            </a:r>
            <a:r>
              <a:rPr lang="en-US" sz="2600" dirty="0" smtClean="0">
                <a:latin typeface="Kruti Dev 010" pitchFamily="2" charset="0"/>
              </a:rPr>
              <a:t>)</a:t>
            </a:r>
            <a:r>
              <a:rPr lang="en-US" sz="2600" dirty="0" err="1" smtClean="0">
                <a:latin typeface="Kruti Dev 010" pitchFamily="2" charset="0"/>
              </a:rPr>
              <a:t>Zu</a:t>
            </a:r>
            <a:r>
              <a:rPr lang="en-US" sz="2600" dirty="0" smtClean="0">
                <a:latin typeface="Kruti Dev 010" pitchFamily="2" charset="0"/>
              </a:rPr>
              <a:t> dh </a:t>
            </a:r>
            <a:r>
              <a:rPr lang="en-US" sz="2600" dirty="0" err="1" smtClean="0">
                <a:latin typeface="Kruti Dev 010" pitchFamily="2" charset="0"/>
              </a:rPr>
              <a:t>dk;Z;kstukvksa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esa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fuEu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dk;ksZa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dks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Hkh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fy;k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tk</a:t>
            </a:r>
            <a:r>
              <a:rPr lang="en-US" sz="2600" dirty="0" smtClean="0">
                <a:latin typeface="Kruti Dev 010" pitchFamily="2" charset="0"/>
              </a:rPr>
              <a:t>;&amp;</a:t>
            </a:r>
          </a:p>
          <a:p>
            <a:pPr lvl="2" eaLnBrk="1" hangingPunct="1">
              <a:spcBef>
                <a:spcPct val="0"/>
              </a:spcBef>
            </a:pPr>
            <a:r>
              <a:rPr lang="en-IN" sz="2600" dirty="0" err="1" smtClean="0">
                <a:latin typeface="Kruti Dev 010" pitchFamily="2" charset="0"/>
              </a:rPr>
              <a:t>Ok’kkZ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ty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lap;u</a:t>
            </a:r>
            <a:endParaRPr lang="en-IN" sz="2600" dirty="0" smtClean="0">
              <a:latin typeface="Kruti Dev 010" pitchFamily="2" charset="0"/>
            </a:endParaRPr>
          </a:p>
          <a:p>
            <a:pPr lvl="2" eaLnBrk="1" hangingPunct="1">
              <a:spcBef>
                <a:spcPct val="0"/>
              </a:spcBef>
            </a:pPr>
            <a:r>
              <a:rPr lang="en-IN" sz="2600" dirty="0" err="1" smtClean="0">
                <a:latin typeface="Kruti Dev 010" pitchFamily="2" charset="0"/>
              </a:rPr>
              <a:t>ty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lap;u</a:t>
            </a:r>
            <a:r>
              <a:rPr lang="en-IN" sz="2600" dirty="0" smtClean="0">
                <a:latin typeface="Kruti Dev 010" pitchFamily="2" charset="0"/>
              </a:rPr>
              <a:t> {</a:t>
            </a:r>
            <a:r>
              <a:rPr lang="en-IN" sz="2600" dirty="0" err="1" smtClean="0">
                <a:latin typeface="Kruti Dev 010" pitchFamily="2" charset="0"/>
              </a:rPr>
              <a:t>kerk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o`f</a:t>
            </a:r>
            <a:r>
              <a:rPr lang="en-IN" sz="2600" dirty="0" smtClean="0">
                <a:latin typeface="Kruti Dev 010" pitchFamily="2" charset="0"/>
              </a:rPr>
              <a:t>)</a:t>
            </a:r>
          </a:p>
          <a:p>
            <a:pPr lvl="2" eaLnBrk="1" hangingPunct="1">
              <a:spcBef>
                <a:spcPct val="0"/>
              </a:spcBef>
            </a:pPr>
            <a:r>
              <a:rPr lang="en-IN" sz="2600" dirty="0" err="1" smtClean="0">
                <a:latin typeface="Kruti Dev 010" pitchFamily="2" charset="0"/>
              </a:rPr>
              <a:t>Tkyxzg.k</a:t>
            </a:r>
            <a:r>
              <a:rPr lang="en-IN" sz="2600" dirty="0" smtClean="0">
                <a:latin typeface="Kruti Dev 010" pitchFamily="2" charset="0"/>
              </a:rPr>
              <a:t> {</a:t>
            </a:r>
            <a:r>
              <a:rPr lang="en-IN" sz="2600" dirty="0" err="1" smtClean="0">
                <a:latin typeface="Kruti Dev 010" pitchFamily="2" charset="0"/>
              </a:rPr>
              <a:t>ks</a:t>
            </a:r>
            <a:r>
              <a:rPr lang="en-IN" sz="2600" dirty="0" smtClean="0">
                <a:latin typeface="Kruti Dev 010" pitchFamily="2" charset="0"/>
              </a:rPr>
              <a:t>= </a:t>
            </a:r>
            <a:r>
              <a:rPr lang="en-IN" sz="2600" dirty="0" err="1" smtClean="0">
                <a:latin typeface="Kruti Dev 010" pitchFamily="2" charset="0"/>
              </a:rPr>
              <a:t>dk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fodkl</a:t>
            </a:r>
            <a:endParaRPr lang="en-IN" sz="2600" dirty="0" smtClean="0">
              <a:latin typeface="Kruti Dev 010" pitchFamily="2" charset="0"/>
            </a:endParaRPr>
          </a:p>
          <a:p>
            <a:pPr lvl="2" eaLnBrk="1" hangingPunct="1">
              <a:spcBef>
                <a:spcPct val="0"/>
              </a:spcBef>
            </a:pPr>
            <a:r>
              <a:rPr lang="en-IN" sz="2600" dirty="0" err="1" smtClean="0">
                <a:latin typeface="Kruti Dev 010" pitchFamily="2" charset="0"/>
              </a:rPr>
              <a:t>Lkeqnk</a:t>
            </a:r>
            <a:r>
              <a:rPr lang="en-IN" sz="2600" dirty="0" smtClean="0">
                <a:latin typeface="Kruti Dev 010" pitchFamily="2" charset="0"/>
              </a:rPr>
              <a:t>; ,</a:t>
            </a:r>
            <a:r>
              <a:rPr lang="en-IN" sz="2600" dirty="0" err="1" smtClean="0">
                <a:latin typeface="Kruti Dev 010" pitchFamily="2" charset="0"/>
              </a:rPr>
              <a:t>oa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xzke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iapk;rksa</a:t>
            </a:r>
            <a:r>
              <a:rPr lang="en-IN" sz="2600" dirty="0" smtClean="0">
                <a:latin typeface="Kruti Dev 010" pitchFamily="2" charset="0"/>
              </a:rPr>
              <a:t> dh </a:t>
            </a:r>
            <a:r>
              <a:rPr lang="en-IN" sz="2600" dirty="0" err="1" smtClean="0">
                <a:latin typeface="Kruti Dev 010" pitchFamily="2" charset="0"/>
              </a:rPr>
              <a:t>Hkkxhnkjh</a:t>
            </a:r>
            <a:endParaRPr lang="en-IN" sz="2600" dirty="0" smtClean="0">
              <a:latin typeface="Kruti Dev 010" pitchFamily="2" charset="0"/>
            </a:endParaRPr>
          </a:p>
          <a:p>
            <a:pPr lvl="2" eaLnBrk="1" hangingPunct="1">
              <a:spcBef>
                <a:spcPct val="0"/>
              </a:spcBef>
            </a:pPr>
            <a:r>
              <a:rPr lang="en-IN" sz="2600" dirty="0" err="1" smtClean="0">
                <a:latin typeface="Kruti Dev 010" pitchFamily="2" charset="0"/>
              </a:rPr>
              <a:t>ftyk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Ik;kZoj.k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lfefr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ds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ek</a:t>
            </a:r>
            <a:r>
              <a:rPr lang="en-IN" sz="2600" dirty="0" smtClean="0">
                <a:latin typeface="Kruti Dev 010" pitchFamily="2" charset="0"/>
              </a:rPr>
              <a:t>/;e </a:t>
            </a:r>
            <a:r>
              <a:rPr lang="en-IN" sz="2600" dirty="0" err="1" smtClean="0">
                <a:latin typeface="Kruti Dev 010" pitchFamily="2" charset="0"/>
              </a:rPr>
              <a:t>ls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lacfU</a:t>
            </a:r>
            <a:r>
              <a:rPr lang="en-IN" sz="2600" dirty="0" smtClean="0">
                <a:latin typeface="Kruti Dev 010" pitchFamily="2" charset="0"/>
              </a:rPr>
              <a:t>/</a:t>
            </a:r>
            <a:r>
              <a:rPr lang="en-IN" sz="2600" dirty="0" err="1" smtClean="0">
                <a:latin typeface="Kruti Dev 010" pitchFamily="2" charset="0"/>
              </a:rPr>
              <a:t>kr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foHkkxksa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dk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leUo</a:t>
            </a:r>
            <a:r>
              <a:rPr lang="en-IN" sz="2600" dirty="0" smtClean="0">
                <a:latin typeface="Kruti Dev 010" pitchFamily="2" charset="0"/>
              </a:rPr>
              <a:t>;</a:t>
            </a:r>
          </a:p>
          <a:p>
            <a:pPr lvl="2" eaLnBrk="1" hangingPunct="1">
              <a:spcBef>
                <a:spcPct val="0"/>
              </a:spcBef>
            </a:pPr>
            <a:r>
              <a:rPr lang="en-US" sz="2600" dirty="0" err="1" smtClean="0">
                <a:latin typeface="Kruti Dev 010" pitchFamily="2" charset="0"/>
              </a:rPr>
              <a:t>osVyS.M~l</a:t>
            </a:r>
            <a:r>
              <a:rPr lang="en-US" sz="2600" dirty="0" smtClean="0">
                <a:latin typeface="Kruti Dev 010" pitchFamily="2" charset="0"/>
              </a:rPr>
              <a:t>  </a:t>
            </a:r>
            <a:r>
              <a:rPr lang="en-US" sz="2600" dirty="0" err="1" smtClean="0">
                <a:latin typeface="Kruti Dev 010" pitchFamily="2" charset="0"/>
              </a:rPr>
              <a:t>ds</a:t>
            </a:r>
            <a:r>
              <a:rPr lang="en-US" sz="2600" dirty="0" smtClean="0">
                <a:latin typeface="Kruti Dev 010" pitchFamily="2" charset="0"/>
              </a:rPr>
              <a:t> </a:t>
            </a:r>
            <a:r>
              <a:rPr lang="en-US" sz="2600" dirty="0" err="1" smtClean="0">
                <a:latin typeface="Kruti Dev 010" pitchFamily="2" charset="0"/>
              </a:rPr>
              <a:t>laj</a:t>
            </a:r>
            <a:r>
              <a:rPr lang="en-US" sz="2600" dirty="0" smtClean="0">
                <a:latin typeface="Kruti Dev 010" pitchFamily="2" charset="0"/>
              </a:rPr>
              <a:t>{</a:t>
            </a:r>
            <a:r>
              <a:rPr lang="en-US" sz="2600" dirty="0" err="1" smtClean="0">
                <a:latin typeface="Kruti Dev 010" pitchFamily="2" charset="0"/>
              </a:rPr>
              <a:t>k.k</a:t>
            </a:r>
            <a:r>
              <a:rPr lang="en-US" sz="2600" dirty="0" smtClean="0">
                <a:latin typeface="Kruti Dev 010" pitchFamily="2" charset="0"/>
              </a:rPr>
              <a:t> o </a:t>
            </a:r>
            <a:r>
              <a:rPr lang="en-US" sz="2600" dirty="0" err="1" smtClean="0">
                <a:latin typeface="Kruti Dev 010" pitchFamily="2" charset="0"/>
              </a:rPr>
              <a:t>lEc</a:t>
            </a:r>
            <a:r>
              <a:rPr lang="en-US" sz="2600" dirty="0" smtClean="0">
                <a:latin typeface="Kruti Dev 010" pitchFamily="2" charset="0"/>
              </a:rPr>
              <a:t>)</a:t>
            </a:r>
            <a:r>
              <a:rPr lang="en-US" sz="2600" dirty="0" err="1" smtClean="0">
                <a:latin typeface="Kruti Dev 010" pitchFamily="2" charset="0"/>
              </a:rPr>
              <a:t>Zu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gsrq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eujsxk</a:t>
            </a:r>
            <a:r>
              <a:rPr lang="en-IN" sz="2600" dirty="0" smtClean="0">
                <a:latin typeface="Kruti Dev 010" pitchFamily="2" charset="0"/>
              </a:rPr>
              <a:t> ;</a:t>
            </a:r>
            <a:r>
              <a:rPr lang="en-IN" sz="2600" dirty="0" err="1" smtClean="0">
                <a:latin typeface="Kruti Dev 010" pitchFamily="2" charset="0"/>
              </a:rPr>
              <a:t>kstuk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ls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foRr</a:t>
            </a:r>
            <a:r>
              <a:rPr lang="en-IN" sz="2600" dirty="0" smtClean="0">
                <a:latin typeface="Kruti Dev 010" pitchFamily="2" charset="0"/>
              </a:rPr>
              <a:t> </a:t>
            </a:r>
            <a:r>
              <a:rPr lang="en-IN" sz="2600" dirty="0" err="1" smtClean="0">
                <a:latin typeface="Kruti Dev 010" pitchFamily="2" charset="0"/>
              </a:rPr>
              <a:t>iks’k.k</a:t>
            </a:r>
            <a:endParaRPr lang="en-US" sz="2600" dirty="0" smtClean="0">
              <a:latin typeface="Kruti Dev 010" pitchFamily="2" charset="0"/>
            </a:endParaRPr>
          </a:p>
          <a:p>
            <a:pPr lvl="1" eaLnBrk="1" hangingPunct="1">
              <a:buFont typeface="Wingdings" pitchFamily="2" charset="2"/>
              <a:buChar char="§"/>
            </a:pPr>
            <a:endParaRPr lang="en-US" sz="1400" dirty="0" smtClean="0">
              <a:latin typeface="Kruti Dev 010" pitchFamily="2" charset="0"/>
            </a:endParaRPr>
          </a:p>
          <a:p>
            <a:pPr lvl="1" eaLnBrk="1" hangingPunct="1">
              <a:buFont typeface="Wingdings" pitchFamily="2" charset="2"/>
              <a:buChar char="§"/>
            </a:pPr>
            <a:endParaRPr lang="en-US" sz="1200" dirty="0" smtClean="0">
              <a:latin typeface="Kruti Dev 010" pitchFamily="2" charset="0"/>
            </a:endParaRPr>
          </a:p>
          <a:p>
            <a:pPr lvl="1" eaLnBrk="1" hangingPunct="1">
              <a:buFont typeface="Wingdings" pitchFamily="2" charset="2"/>
              <a:buChar char="§"/>
            </a:pPr>
            <a:endParaRPr lang="en-US" sz="1200" dirty="0" smtClean="0">
              <a:latin typeface="Kruti Dev 010" pitchFamily="2" charset="0"/>
            </a:endParaRPr>
          </a:p>
          <a:p>
            <a:pPr eaLnBrk="1" hangingPunct="1">
              <a:buFont typeface="Arial" pitchFamily="34" charset="0"/>
              <a:buNone/>
            </a:pPr>
            <a:endParaRPr lang="en-US" sz="14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5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Kruti Dev 010" pitchFamily="2" charset="0"/>
              </a:rPr>
              <a:t>o`{</a:t>
            </a:r>
            <a:r>
              <a:rPr lang="en-US" b="1" dirty="0" err="1" smtClean="0">
                <a:latin typeface="Kruti Dev 010" pitchFamily="2" charset="0"/>
              </a:rPr>
              <a:t>kkjksi.k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ekWMy</a:t>
            </a:r>
            <a:endParaRPr lang="en-US" b="1" dirty="0" smtClean="0"/>
          </a:p>
        </p:txBody>
      </p:sp>
      <p:sp>
        <p:nvSpPr>
          <p:cNvPr id="4" name="Freeform 3"/>
          <p:cNvSpPr/>
          <p:nvPr/>
        </p:nvSpPr>
        <p:spPr>
          <a:xfrm>
            <a:off x="5086350" y="2714625"/>
            <a:ext cx="3187700" cy="1984375"/>
          </a:xfrm>
          <a:custGeom>
            <a:avLst/>
            <a:gdLst>
              <a:gd name="connsiteX0" fmla="*/ 1132057 w 3188168"/>
              <a:gd name="connsiteY0" fmla="*/ 253218 h 1983544"/>
              <a:gd name="connsiteX1" fmla="*/ 1117989 w 3188168"/>
              <a:gd name="connsiteY1" fmla="*/ 196947 h 1983544"/>
              <a:gd name="connsiteX2" fmla="*/ 1047651 w 3188168"/>
              <a:gd name="connsiteY2" fmla="*/ 112541 h 1983544"/>
              <a:gd name="connsiteX3" fmla="*/ 1019515 w 3188168"/>
              <a:gd name="connsiteY3" fmla="*/ 70338 h 1983544"/>
              <a:gd name="connsiteX4" fmla="*/ 892906 w 3188168"/>
              <a:gd name="connsiteY4" fmla="*/ 98473 h 1983544"/>
              <a:gd name="connsiteX5" fmla="*/ 864771 w 3188168"/>
              <a:gd name="connsiteY5" fmla="*/ 126609 h 1983544"/>
              <a:gd name="connsiteX6" fmla="*/ 738162 w 3188168"/>
              <a:gd name="connsiteY6" fmla="*/ 154744 h 1983544"/>
              <a:gd name="connsiteX7" fmla="*/ 583417 w 3188168"/>
              <a:gd name="connsiteY7" fmla="*/ 140677 h 1983544"/>
              <a:gd name="connsiteX8" fmla="*/ 513079 w 3188168"/>
              <a:gd name="connsiteY8" fmla="*/ 182880 h 1983544"/>
              <a:gd name="connsiteX9" fmla="*/ 484943 w 3188168"/>
              <a:gd name="connsiteY9" fmla="*/ 225083 h 1983544"/>
              <a:gd name="connsiteX10" fmla="*/ 442740 w 3188168"/>
              <a:gd name="connsiteY10" fmla="*/ 267286 h 1983544"/>
              <a:gd name="connsiteX11" fmla="*/ 316131 w 3188168"/>
              <a:gd name="connsiteY11" fmla="*/ 281353 h 1983544"/>
              <a:gd name="connsiteX12" fmla="*/ 217657 w 3188168"/>
              <a:gd name="connsiteY12" fmla="*/ 309489 h 1983544"/>
              <a:gd name="connsiteX13" fmla="*/ 175454 w 3188168"/>
              <a:gd name="connsiteY13" fmla="*/ 323557 h 1983544"/>
              <a:gd name="connsiteX14" fmla="*/ 147319 w 3188168"/>
              <a:gd name="connsiteY14" fmla="*/ 661181 h 1983544"/>
              <a:gd name="connsiteX15" fmla="*/ 105115 w 3188168"/>
              <a:gd name="connsiteY15" fmla="*/ 731520 h 1983544"/>
              <a:gd name="connsiteX16" fmla="*/ 34777 w 3188168"/>
              <a:gd name="connsiteY16" fmla="*/ 829993 h 1983544"/>
              <a:gd name="connsiteX17" fmla="*/ 34777 w 3188168"/>
              <a:gd name="connsiteY17" fmla="*/ 1083212 h 1983544"/>
              <a:gd name="connsiteX18" fmla="*/ 76980 w 3188168"/>
              <a:gd name="connsiteY18" fmla="*/ 1181686 h 1983544"/>
              <a:gd name="connsiteX19" fmla="*/ 119183 w 3188168"/>
              <a:gd name="connsiteY19" fmla="*/ 1209821 h 1983544"/>
              <a:gd name="connsiteX20" fmla="*/ 133251 w 3188168"/>
              <a:gd name="connsiteY20" fmla="*/ 1266092 h 1983544"/>
              <a:gd name="connsiteX21" fmla="*/ 161386 w 3188168"/>
              <a:gd name="connsiteY21" fmla="*/ 1308295 h 1983544"/>
              <a:gd name="connsiteX22" fmla="*/ 203589 w 3188168"/>
              <a:gd name="connsiteY22" fmla="*/ 1420837 h 1983544"/>
              <a:gd name="connsiteX23" fmla="*/ 259860 w 3188168"/>
              <a:gd name="connsiteY23" fmla="*/ 1617784 h 1983544"/>
              <a:gd name="connsiteX24" fmla="*/ 287995 w 3188168"/>
              <a:gd name="connsiteY24" fmla="*/ 1702190 h 1983544"/>
              <a:gd name="connsiteX25" fmla="*/ 302063 w 3188168"/>
              <a:gd name="connsiteY25" fmla="*/ 1744393 h 1983544"/>
              <a:gd name="connsiteX26" fmla="*/ 330199 w 3188168"/>
              <a:gd name="connsiteY26" fmla="*/ 1786597 h 1983544"/>
              <a:gd name="connsiteX27" fmla="*/ 344266 w 3188168"/>
              <a:gd name="connsiteY27" fmla="*/ 1828800 h 1983544"/>
              <a:gd name="connsiteX28" fmla="*/ 428672 w 3188168"/>
              <a:gd name="connsiteY28" fmla="*/ 1871003 h 1983544"/>
              <a:gd name="connsiteX29" fmla="*/ 569349 w 3188168"/>
              <a:gd name="connsiteY29" fmla="*/ 1927273 h 1983544"/>
              <a:gd name="connsiteX30" fmla="*/ 639688 w 3188168"/>
              <a:gd name="connsiteY30" fmla="*/ 1941341 h 1983544"/>
              <a:gd name="connsiteX31" fmla="*/ 724094 w 3188168"/>
              <a:gd name="connsiteY31" fmla="*/ 1969477 h 1983544"/>
              <a:gd name="connsiteX32" fmla="*/ 878839 w 3188168"/>
              <a:gd name="connsiteY32" fmla="*/ 1983544 h 1983544"/>
              <a:gd name="connsiteX33" fmla="*/ 1624426 w 3188168"/>
              <a:gd name="connsiteY33" fmla="*/ 1969477 h 1983544"/>
              <a:gd name="connsiteX34" fmla="*/ 2215269 w 3188168"/>
              <a:gd name="connsiteY34" fmla="*/ 1941341 h 1983544"/>
              <a:gd name="connsiteX35" fmla="*/ 2299675 w 3188168"/>
              <a:gd name="connsiteY35" fmla="*/ 1927273 h 1983544"/>
              <a:gd name="connsiteX36" fmla="*/ 2355946 w 3188168"/>
              <a:gd name="connsiteY36" fmla="*/ 1899138 h 1983544"/>
              <a:gd name="connsiteX37" fmla="*/ 2440352 w 3188168"/>
              <a:gd name="connsiteY37" fmla="*/ 1856935 h 1983544"/>
              <a:gd name="connsiteX38" fmla="*/ 2552894 w 3188168"/>
              <a:gd name="connsiteY38" fmla="*/ 1786597 h 1983544"/>
              <a:gd name="connsiteX39" fmla="*/ 2637300 w 3188168"/>
              <a:gd name="connsiteY39" fmla="*/ 1688123 h 1983544"/>
              <a:gd name="connsiteX40" fmla="*/ 2693571 w 3188168"/>
              <a:gd name="connsiteY40" fmla="*/ 1631852 h 1983544"/>
              <a:gd name="connsiteX41" fmla="*/ 2721706 w 3188168"/>
              <a:gd name="connsiteY41" fmla="*/ 1575581 h 1983544"/>
              <a:gd name="connsiteX42" fmla="*/ 2806112 w 3188168"/>
              <a:gd name="connsiteY42" fmla="*/ 1463040 h 1983544"/>
              <a:gd name="connsiteX43" fmla="*/ 2834248 w 3188168"/>
              <a:gd name="connsiteY43" fmla="*/ 1420837 h 1983544"/>
              <a:gd name="connsiteX44" fmla="*/ 2862383 w 3188168"/>
              <a:gd name="connsiteY44" fmla="*/ 1350498 h 1983544"/>
              <a:gd name="connsiteX45" fmla="*/ 2890519 w 3188168"/>
              <a:gd name="connsiteY45" fmla="*/ 1308295 h 1983544"/>
              <a:gd name="connsiteX46" fmla="*/ 2918654 w 3188168"/>
              <a:gd name="connsiteY46" fmla="*/ 1237957 h 1983544"/>
              <a:gd name="connsiteX47" fmla="*/ 2932722 w 3188168"/>
              <a:gd name="connsiteY47" fmla="*/ 1195753 h 1983544"/>
              <a:gd name="connsiteX48" fmla="*/ 2960857 w 3188168"/>
              <a:gd name="connsiteY48" fmla="*/ 1153550 h 1983544"/>
              <a:gd name="connsiteX49" fmla="*/ 2974925 w 3188168"/>
              <a:gd name="connsiteY49" fmla="*/ 1097280 h 1983544"/>
              <a:gd name="connsiteX50" fmla="*/ 3003060 w 3188168"/>
              <a:gd name="connsiteY50" fmla="*/ 1055077 h 1983544"/>
              <a:gd name="connsiteX51" fmla="*/ 3031195 w 3188168"/>
              <a:gd name="connsiteY51" fmla="*/ 998806 h 1983544"/>
              <a:gd name="connsiteX52" fmla="*/ 3045263 w 3188168"/>
              <a:gd name="connsiteY52" fmla="*/ 942535 h 1983544"/>
              <a:gd name="connsiteX53" fmla="*/ 3101534 w 3188168"/>
              <a:gd name="connsiteY53" fmla="*/ 858129 h 1983544"/>
              <a:gd name="connsiteX54" fmla="*/ 3143737 w 3188168"/>
              <a:gd name="connsiteY54" fmla="*/ 773723 h 1983544"/>
              <a:gd name="connsiteX55" fmla="*/ 3157805 w 3188168"/>
              <a:gd name="connsiteY55" fmla="*/ 717452 h 1983544"/>
              <a:gd name="connsiteX56" fmla="*/ 3171872 w 3188168"/>
              <a:gd name="connsiteY56" fmla="*/ 647113 h 1983544"/>
              <a:gd name="connsiteX57" fmla="*/ 3185940 w 3188168"/>
              <a:gd name="connsiteY57" fmla="*/ 604910 h 1983544"/>
              <a:gd name="connsiteX58" fmla="*/ 3157805 w 3188168"/>
              <a:gd name="connsiteY58" fmla="*/ 379827 h 1983544"/>
              <a:gd name="connsiteX59" fmla="*/ 3129669 w 3188168"/>
              <a:gd name="connsiteY59" fmla="*/ 337624 h 1983544"/>
              <a:gd name="connsiteX60" fmla="*/ 3045263 w 3188168"/>
              <a:gd name="connsiteY60" fmla="*/ 168812 h 1983544"/>
              <a:gd name="connsiteX61" fmla="*/ 3017128 w 3188168"/>
              <a:gd name="connsiteY61" fmla="*/ 126609 h 1983544"/>
              <a:gd name="connsiteX62" fmla="*/ 2946789 w 3188168"/>
              <a:gd name="connsiteY62" fmla="*/ 70338 h 1983544"/>
              <a:gd name="connsiteX63" fmla="*/ 2890519 w 3188168"/>
              <a:gd name="connsiteY63" fmla="*/ 56270 h 1983544"/>
              <a:gd name="connsiteX64" fmla="*/ 2834248 w 3188168"/>
              <a:gd name="connsiteY64" fmla="*/ 28135 h 1983544"/>
              <a:gd name="connsiteX65" fmla="*/ 2749842 w 3188168"/>
              <a:gd name="connsiteY65" fmla="*/ 0 h 1983544"/>
              <a:gd name="connsiteX66" fmla="*/ 2004254 w 3188168"/>
              <a:gd name="connsiteY66" fmla="*/ 14067 h 1983544"/>
              <a:gd name="connsiteX67" fmla="*/ 1919848 w 3188168"/>
              <a:gd name="connsiteY67" fmla="*/ 42203 h 1983544"/>
              <a:gd name="connsiteX68" fmla="*/ 1849509 w 3188168"/>
              <a:gd name="connsiteY68" fmla="*/ 56270 h 1983544"/>
              <a:gd name="connsiteX69" fmla="*/ 1807306 w 3188168"/>
              <a:gd name="connsiteY69" fmla="*/ 84406 h 1983544"/>
              <a:gd name="connsiteX70" fmla="*/ 1722900 w 3188168"/>
              <a:gd name="connsiteY70" fmla="*/ 112541 h 1983544"/>
              <a:gd name="connsiteX71" fmla="*/ 1680697 w 3188168"/>
              <a:gd name="connsiteY71" fmla="*/ 126609 h 1983544"/>
              <a:gd name="connsiteX72" fmla="*/ 1554088 w 3188168"/>
              <a:gd name="connsiteY72" fmla="*/ 140677 h 1983544"/>
              <a:gd name="connsiteX73" fmla="*/ 1511885 w 3188168"/>
              <a:gd name="connsiteY73" fmla="*/ 154744 h 1983544"/>
              <a:gd name="connsiteX74" fmla="*/ 1469682 w 3188168"/>
              <a:gd name="connsiteY74" fmla="*/ 182880 h 1983544"/>
              <a:gd name="connsiteX75" fmla="*/ 1413411 w 3188168"/>
              <a:gd name="connsiteY75" fmla="*/ 196947 h 1983544"/>
              <a:gd name="connsiteX76" fmla="*/ 1329005 w 3188168"/>
              <a:gd name="connsiteY76" fmla="*/ 225083 h 1983544"/>
              <a:gd name="connsiteX77" fmla="*/ 1286802 w 3188168"/>
              <a:gd name="connsiteY77" fmla="*/ 239150 h 1983544"/>
              <a:gd name="connsiteX78" fmla="*/ 1188328 w 3188168"/>
              <a:gd name="connsiteY78" fmla="*/ 239150 h 1983544"/>
              <a:gd name="connsiteX79" fmla="*/ 1132057 w 3188168"/>
              <a:gd name="connsiteY79" fmla="*/ 196947 h 198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3188168" h="1983544">
                <a:moveTo>
                  <a:pt x="1132057" y="253218"/>
                </a:moveTo>
                <a:cubicBezTo>
                  <a:pt x="1127368" y="234461"/>
                  <a:pt x="1125605" y="214718"/>
                  <a:pt x="1117989" y="196947"/>
                </a:cubicBezTo>
                <a:cubicBezTo>
                  <a:pt x="1099498" y="153801"/>
                  <a:pt x="1077476" y="148330"/>
                  <a:pt x="1047651" y="112541"/>
                </a:cubicBezTo>
                <a:cubicBezTo>
                  <a:pt x="1036827" y="99552"/>
                  <a:pt x="1028894" y="84406"/>
                  <a:pt x="1019515" y="70338"/>
                </a:cubicBezTo>
                <a:cubicBezTo>
                  <a:pt x="1002476" y="73178"/>
                  <a:pt x="919542" y="82491"/>
                  <a:pt x="892906" y="98473"/>
                </a:cubicBezTo>
                <a:cubicBezTo>
                  <a:pt x="881533" y="105297"/>
                  <a:pt x="876634" y="120677"/>
                  <a:pt x="864771" y="126609"/>
                </a:cubicBezTo>
                <a:cubicBezTo>
                  <a:pt x="851524" y="133233"/>
                  <a:pt x="745566" y="153263"/>
                  <a:pt x="738162" y="154744"/>
                </a:cubicBezTo>
                <a:cubicBezTo>
                  <a:pt x="686580" y="150055"/>
                  <a:pt x="635211" y="140677"/>
                  <a:pt x="583417" y="140677"/>
                </a:cubicBezTo>
                <a:cubicBezTo>
                  <a:pt x="551875" y="140677"/>
                  <a:pt x="530910" y="160592"/>
                  <a:pt x="513079" y="182880"/>
                </a:cubicBezTo>
                <a:cubicBezTo>
                  <a:pt x="502517" y="196082"/>
                  <a:pt x="495767" y="212094"/>
                  <a:pt x="484943" y="225083"/>
                </a:cubicBezTo>
                <a:cubicBezTo>
                  <a:pt x="472207" y="240366"/>
                  <a:pt x="461614" y="260995"/>
                  <a:pt x="442740" y="267286"/>
                </a:cubicBezTo>
                <a:cubicBezTo>
                  <a:pt x="402456" y="280714"/>
                  <a:pt x="358334" y="276664"/>
                  <a:pt x="316131" y="281353"/>
                </a:cubicBezTo>
                <a:cubicBezTo>
                  <a:pt x="214943" y="315083"/>
                  <a:pt x="341306" y="274160"/>
                  <a:pt x="217657" y="309489"/>
                </a:cubicBezTo>
                <a:cubicBezTo>
                  <a:pt x="203399" y="313563"/>
                  <a:pt x="189522" y="318868"/>
                  <a:pt x="175454" y="323557"/>
                </a:cubicBezTo>
                <a:cubicBezTo>
                  <a:pt x="127988" y="465952"/>
                  <a:pt x="176865" y="306629"/>
                  <a:pt x="147319" y="661181"/>
                </a:cubicBezTo>
                <a:cubicBezTo>
                  <a:pt x="142654" y="717160"/>
                  <a:pt x="131574" y="691831"/>
                  <a:pt x="105115" y="731520"/>
                </a:cubicBezTo>
                <a:cubicBezTo>
                  <a:pt x="31049" y="842618"/>
                  <a:pt x="126942" y="737828"/>
                  <a:pt x="34777" y="829993"/>
                </a:cubicBezTo>
                <a:cubicBezTo>
                  <a:pt x="0" y="934324"/>
                  <a:pt x="12195" y="879982"/>
                  <a:pt x="34777" y="1083212"/>
                </a:cubicBezTo>
                <a:cubicBezTo>
                  <a:pt x="37032" y="1103509"/>
                  <a:pt x="68298" y="1171268"/>
                  <a:pt x="76980" y="1181686"/>
                </a:cubicBezTo>
                <a:cubicBezTo>
                  <a:pt x="87804" y="1194674"/>
                  <a:pt x="105115" y="1200443"/>
                  <a:pt x="119183" y="1209821"/>
                </a:cubicBezTo>
                <a:cubicBezTo>
                  <a:pt x="123872" y="1228578"/>
                  <a:pt x="125635" y="1248321"/>
                  <a:pt x="133251" y="1266092"/>
                </a:cubicBezTo>
                <a:cubicBezTo>
                  <a:pt x="139911" y="1281632"/>
                  <a:pt x="155449" y="1292464"/>
                  <a:pt x="161386" y="1308295"/>
                </a:cubicBezTo>
                <a:cubicBezTo>
                  <a:pt x="213538" y="1447365"/>
                  <a:pt x="137606" y="1321860"/>
                  <a:pt x="203589" y="1420837"/>
                </a:cubicBezTo>
                <a:cubicBezTo>
                  <a:pt x="238916" y="1562142"/>
                  <a:pt x="219499" y="1496700"/>
                  <a:pt x="259860" y="1617784"/>
                </a:cubicBezTo>
                <a:lnTo>
                  <a:pt x="287995" y="1702190"/>
                </a:lnTo>
                <a:cubicBezTo>
                  <a:pt x="292684" y="1716258"/>
                  <a:pt x="293838" y="1732055"/>
                  <a:pt x="302063" y="1744393"/>
                </a:cubicBezTo>
                <a:lnTo>
                  <a:pt x="330199" y="1786597"/>
                </a:lnTo>
                <a:cubicBezTo>
                  <a:pt x="334888" y="1800665"/>
                  <a:pt x="335003" y="1817221"/>
                  <a:pt x="344266" y="1828800"/>
                </a:cubicBezTo>
                <a:cubicBezTo>
                  <a:pt x="367773" y="1858184"/>
                  <a:pt x="397649" y="1857707"/>
                  <a:pt x="428672" y="1871003"/>
                </a:cubicBezTo>
                <a:cubicBezTo>
                  <a:pt x="494321" y="1899138"/>
                  <a:pt x="489300" y="1911263"/>
                  <a:pt x="569349" y="1927273"/>
                </a:cubicBezTo>
                <a:cubicBezTo>
                  <a:pt x="592795" y="1931962"/>
                  <a:pt x="616620" y="1935050"/>
                  <a:pt x="639688" y="1941341"/>
                </a:cubicBezTo>
                <a:cubicBezTo>
                  <a:pt x="668300" y="1949144"/>
                  <a:pt x="694558" y="1966792"/>
                  <a:pt x="724094" y="1969477"/>
                </a:cubicBezTo>
                <a:lnTo>
                  <a:pt x="878839" y="1983544"/>
                </a:lnTo>
                <a:lnTo>
                  <a:pt x="1624426" y="1969477"/>
                </a:lnTo>
                <a:cubicBezTo>
                  <a:pt x="1909439" y="1962262"/>
                  <a:pt x="1964447" y="1957018"/>
                  <a:pt x="2215269" y="1941341"/>
                </a:cubicBezTo>
                <a:cubicBezTo>
                  <a:pt x="2243404" y="1936652"/>
                  <a:pt x="2272354" y="1935469"/>
                  <a:pt x="2299675" y="1927273"/>
                </a:cubicBezTo>
                <a:cubicBezTo>
                  <a:pt x="2319761" y="1921247"/>
                  <a:pt x="2336671" y="1907399"/>
                  <a:pt x="2355946" y="1899138"/>
                </a:cubicBezTo>
                <a:cubicBezTo>
                  <a:pt x="2484908" y="1843869"/>
                  <a:pt x="2305179" y="1934176"/>
                  <a:pt x="2440352" y="1856935"/>
                </a:cubicBezTo>
                <a:cubicBezTo>
                  <a:pt x="2508865" y="1817785"/>
                  <a:pt x="2489605" y="1841975"/>
                  <a:pt x="2552894" y="1786597"/>
                </a:cubicBezTo>
                <a:cubicBezTo>
                  <a:pt x="2668714" y="1685255"/>
                  <a:pt x="2564116" y="1773505"/>
                  <a:pt x="2637300" y="1688123"/>
                </a:cubicBezTo>
                <a:cubicBezTo>
                  <a:pt x="2654563" y="1667983"/>
                  <a:pt x="2674814" y="1650609"/>
                  <a:pt x="2693571" y="1631852"/>
                </a:cubicBezTo>
                <a:cubicBezTo>
                  <a:pt x="2702949" y="1613095"/>
                  <a:pt x="2710073" y="1593030"/>
                  <a:pt x="2721706" y="1575581"/>
                </a:cubicBezTo>
                <a:cubicBezTo>
                  <a:pt x="2747717" y="1536564"/>
                  <a:pt x="2780100" y="1502056"/>
                  <a:pt x="2806112" y="1463040"/>
                </a:cubicBezTo>
                <a:cubicBezTo>
                  <a:pt x="2815491" y="1448972"/>
                  <a:pt x="2826687" y="1435959"/>
                  <a:pt x="2834248" y="1420837"/>
                </a:cubicBezTo>
                <a:cubicBezTo>
                  <a:pt x="2845541" y="1398251"/>
                  <a:pt x="2851090" y="1373084"/>
                  <a:pt x="2862383" y="1350498"/>
                </a:cubicBezTo>
                <a:cubicBezTo>
                  <a:pt x="2869944" y="1335376"/>
                  <a:pt x="2882958" y="1323417"/>
                  <a:pt x="2890519" y="1308295"/>
                </a:cubicBezTo>
                <a:cubicBezTo>
                  <a:pt x="2901812" y="1285709"/>
                  <a:pt x="2909787" y="1261601"/>
                  <a:pt x="2918654" y="1237957"/>
                </a:cubicBezTo>
                <a:cubicBezTo>
                  <a:pt x="2923861" y="1224072"/>
                  <a:pt x="2926090" y="1209016"/>
                  <a:pt x="2932722" y="1195753"/>
                </a:cubicBezTo>
                <a:cubicBezTo>
                  <a:pt x="2940283" y="1180631"/>
                  <a:pt x="2951479" y="1167618"/>
                  <a:pt x="2960857" y="1153550"/>
                </a:cubicBezTo>
                <a:cubicBezTo>
                  <a:pt x="2965546" y="1134793"/>
                  <a:pt x="2967309" y="1115051"/>
                  <a:pt x="2974925" y="1097280"/>
                </a:cubicBezTo>
                <a:cubicBezTo>
                  <a:pt x="2981585" y="1081740"/>
                  <a:pt x="2994672" y="1069757"/>
                  <a:pt x="3003060" y="1055077"/>
                </a:cubicBezTo>
                <a:cubicBezTo>
                  <a:pt x="3013464" y="1036869"/>
                  <a:pt x="3023832" y="1018442"/>
                  <a:pt x="3031195" y="998806"/>
                </a:cubicBezTo>
                <a:cubicBezTo>
                  <a:pt x="3037984" y="980703"/>
                  <a:pt x="3036616" y="959828"/>
                  <a:pt x="3045263" y="942535"/>
                </a:cubicBezTo>
                <a:cubicBezTo>
                  <a:pt x="3060385" y="912290"/>
                  <a:pt x="3090841" y="890208"/>
                  <a:pt x="3101534" y="858129"/>
                </a:cubicBezTo>
                <a:cubicBezTo>
                  <a:pt x="3120949" y="799886"/>
                  <a:pt x="3107377" y="828264"/>
                  <a:pt x="3143737" y="773723"/>
                </a:cubicBezTo>
                <a:cubicBezTo>
                  <a:pt x="3148426" y="754966"/>
                  <a:pt x="3153611" y="736326"/>
                  <a:pt x="3157805" y="717452"/>
                </a:cubicBezTo>
                <a:cubicBezTo>
                  <a:pt x="3162992" y="694111"/>
                  <a:pt x="3166073" y="670310"/>
                  <a:pt x="3171872" y="647113"/>
                </a:cubicBezTo>
                <a:cubicBezTo>
                  <a:pt x="3175468" y="632727"/>
                  <a:pt x="3181251" y="618978"/>
                  <a:pt x="3185940" y="604910"/>
                </a:cubicBezTo>
                <a:cubicBezTo>
                  <a:pt x="3183256" y="570022"/>
                  <a:pt x="3188168" y="440554"/>
                  <a:pt x="3157805" y="379827"/>
                </a:cubicBezTo>
                <a:cubicBezTo>
                  <a:pt x="3150244" y="364705"/>
                  <a:pt x="3139048" y="351692"/>
                  <a:pt x="3129669" y="337624"/>
                </a:cubicBezTo>
                <a:cubicBezTo>
                  <a:pt x="3090841" y="221138"/>
                  <a:pt x="3117985" y="277896"/>
                  <a:pt x="3045263" y="168812"/>
                </a:cubicBezTo>
                <a:cubicBezTo>
                  <a:pt x="3035885" y="154744"/>
                  <a:pt x="3029083" y="138564"/>
                  <a:pt x="3017128" y="126609"/>
                </a:cubicBezTo>
                <a:cubicBezTo>
                  <a:pt x="2994438" y="103919"/>
                  <a:pt x="2977846" y="83648"/>
                  <a:pt x="2946789" y="70338"/>
                </a:cubicBezTo>
                <a:cubicBezTo>
                  <a:pt x="2929018" y="62722"/>
                  <a:pt x="2908622" y="63059"/>
                  <a:pt x="2890519" y="56270"/>
                </a:cubicBezTo>
                <a:cubicBezTo>
                  <a:pt x="2870883" y="48907"/>
                  <a:pt x="2853719" y="35923"/>
                  <a:pt x="2834248" y="28135"/>
                </a:cubicBezTo>
                <a:cubicBezTo>
                  <a:pt x="2806712" y="17121"/>
                  <a:pt x="2749842" y="0"/>
                  <a:pt x="2749842" y="0"/>
                </a:cubicBezTo>
                <a:cubicBezTo>
                  <a:pt x="2501313" y="4689"/>
                  <a:pt x="2252507" y="1444"/>
                  <a:pt x="2004254" y="14067"/>
                </a:cubicBezTo>
                <a:cubicBezTo>
                  <a:pt x="1974635" y="15573"/>
                  <a:pt x="1948929" y="36387"/>
                  <a:pt x="1919848" y="42203"/>
                </a:cubicBezTo>
                <a:lnTo>
                  <a:pt x="1849509" y="56270"/>
                </a:lnTo>
                <a:cubicBezTo>
                  <a:pt x="1835441" y="65649"/>
                  <a:pt x="1822756" y="77539"/>
                  <a:pt x="1807306" y="84406"/>
                </a:cubicBezTo>
                <a:cubicBezTo>
                  <a:pt x="1780205" y="96451"/>
                  <a:pt x="1751035" y="103163"/>
                  <a:pt x="1722900" y="112541"/>
                </a:cubicBezTo>
                <a:cubicBezTo>
                  <a:pt x="1708832" y="117230"/>
                  <a:pt x="1695435" y="124971"/>
                  <a:pt x="1680697" y="126609"/>
                </a:cubicBezTo>
                <a:lnTo>
                  <a:pt x="1554088" y="140677"/>
                </a:lnTo>
                <a:cubicBezTo>
                  <a:pt x="1540020" y="145366"/>
                  <a:pt x="1525148" y="148112"/>
                  <a:pt x="1511885" y="154744"/>
                </a:cubicBezTo>
                <a:cubicBezTo>
                  <a:pt x="1496763" y="162305"/>
                  <a:pt x="1485222" y="176220"/>
                  <a:pt x="1469682" y="182880"/>
                </a:cubicBezTo>
                <a:cubicBezTo>
                  <a:pt x="1451911" y="190496"/>
                  <a:pt x="1431930" y="191391"/>
                  <a:pt x="1413411" y="196947"/>
                </a:cubicBezTo>
                <a:cubicBezTo>
                  <a:pt x="1385004" y="205469"/>
                  <a:pt x="1357140" y="215705"/>
                  <a:pt x="1329005" y="225083"/>
                </a:cubicBezTo>
                <a:cubicBezTo>
                  <a:pt x="1314937" y="229772"/>
                  <a:pt x="1301631" y="239150"/>
                  <a:pt x="1286802" y="239150"/>
                </a:cubicBezTo>
                <a:lnTo>
                  <a:pt x="1188328" y="239150"/>
                </a:lnTo>
                <a:lnTo>
                  <a:pt x="1132057" y="19694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443538" y="2892425"/>
            <a:ext cx="2589212" cy="1595438"/>
          </a:xfrm>
          <a:custGeom>
            <a:avLst/>
            <a:gdLst>
              <a:gd name="connsiteX0" fmla="*/ 2278966 w 2588455"/>
              <a:gd name="connsiteY0" fmla="*/ 47226 h 1594672"/>
              <a:gd name="connsiteX1" fmla="*/ 1913206 w 2588455"/>
              <a:gd name="connsiteY1" fmla="*/ 33158 h 1594672"/>
              <a:gd name="connsiteX2" fmla="*/ 1842868 w 2588455"/>
              <a:gd name="connsiteY2" fmla="*/ 61293 h 1594672"/>
              <a:gd name="connsiteX3" fmla="*/ 1786597 w 2588455"/>
              <a:gd name="connsiteY3" fmla="*/ 75361 h 1594672"/>
              <a:gd name="connsiteX4" fmla="*/ 1744394 w 2588455"/>
              <a:gd name="connsiteY4" fmla="*/ 103496 h 1594672"/>
              <a:gd name="connsiteX5" fmla="*/ 1659988 w 2588455"/>
              <a:gd name="connsiteY5" fmla="*/ 131632 h 1594672"/>
              <a:gd name="connsiteX6" fmla="*/ 1631852 w 2588455"/>
              <a:gd name="connsiteY6" fmla="*/ 159767 h 1594672"/>
              <a:gd name="connsiteX7" fmla="*/ 1561514 w 2588455"/>
              <a:gd name="connsiteY7" fmla="*/ 173835 h 1594672"/>
              <a:gd name="connsiteX8" fmla="*/ 1519311 w 2588455"/>
              <a:gd name="connsiteY8" fmla="*/ 187903 h 1594672"/>
              <a:gd name="connsiteX9" fmla="*/ 1463040 w 2588455"/>
              <a:gd name="connsiteY9" fmla="*/ 201970 h 1594672"/>
              <a:gd name="connsiteX10" fmla="*/ 1237957 w 2588455"/>
              <a:gd name="connsiteY10" fmla="*/ 258241 h 1594672"/>
              <a:gd name="connsiteX11" fmla="*/ 759655 w 2588455"/>
              <a:gd name="connsiteY11" fmla="*/ 286376 h 1594672"/>
              <a:gd name="connsiteX12" fmla="*/ 689317 w 2588455"/>
              <a:gd name="connsiteY12" fmla="*/ 300444 h 1594672"/>
              <a:gd name="connsiteX13" fmla="*/ 633046 w 2588455"/>
              <a:gd name="connsiteY13" fmla="*/ 314512 h 1594672"/>
              <a:gd name="connsiteX14" fmla="*/ 548640 w 2588455"/>
              <a:gd name="connsiteY14" fmla="*/ 328580 h 1594672"/>
              <a:gd name="connsiteX15" fmla="*/ 506437 w 2588455"/>
              <a:gd name="connsiteY15" fmla="*/ 342647 h 1594672"/>
              <a:gd name="connsiteX16" fmla="*/ 450166 w 2588455"/>
              <a:gd name="connsiteY16" fmla="*/ 356715 h 1594672"/>
              <a:gd name="connsiteX17" fmla="*/ 365760 w 2588455"/>
              <a:gd name="connsiteY17" fmla="*/ 398918 h 1594672"/>
              <a:gd name="connsiteX18" fmla="*/ 323557 w 2588455"/>
              <a:gd name="connsiteY18" fmla="*/ 412986 h 1594672"/>
              <a:gd name="connsiteX19" fmla="*/ 295421 w 2588455"/>
              <a:gd name="connsiteY19" fmla="*/ 441121 h 1594672"/>
              <a:gd name="connsiteX20" fmla="*/ 196948 w 2588455"/>
              <a:gd name="connsiteY20" fmla="*/ 497392 h 1594672"/>
              <a:gd name="connsiteX21" fmla="*/ 140677 w 2588455"/>
              <a:gd name="connsiteY21" fmla="*/ 581798 h 1594672"/>
              <a:gd name="connsiteX22" fmla="*/ 112541 w 2588455"/>
              <a:gd name="connsiteY22" fmla="*/ 624001 h 1594672"/>
              <a:gd name="connsiteX23" fmla="*/ 98474 w 2588455"/>
              <a:gd name="connsiteY23" fmla="*/ 666204 h 1594672"/>
              <a:gd name="connsiteX24" fmla="*/ 70338 w 2588455"/>
              <a:gd name="connsiteY24" fmla="*/ 694340 h 1594672"/>
              <a:gd name="connsiteX25" fmla="*/ 42203 w 2588455"/>
              <a:gd name="connsiteY25" fmla="*/ 778746 h 1594672"/>
              <a:gd name="connsiteX26" fmla="*/ 28135 w 2588455"/>
              <a:gd name="connsiteY26" fmla="*/ 891287 h 1594672"/>
              <a:gd name="connsiteX27" fmla="*/ 0 w 2588455"/>
              <a:gd name="connsiteY27" fmla="*/ 1031964 h 1594672"/>
              <a:gd name="connsiteX28" fmla="*/ 14068 w 2588455"/>
              <a:gd name="connsiteY28" fmla="*/ 1172641 h 1594672"/>
              <a:gd name="connsiteX29" fmla="*/ 42203 w 2588455"/>
              <a:gd name="connsiteY29" fmla="*/ 1214844 h 1594672"/>
              <a:gd name="connsiteX30" fmla="*/ 182880 w 2588455"/>
              <a:gd name="connsiteY30" fmla="*/ 1327386 h 1594672"/>
              <a:gd name="connsiteX31" fmla="*/ 225083 w 2588455"/>
              <a:gd name="connsiteY31" fmla="*/ 1355521 h 1594672"/>
              <a:gd name="connsiteX32" fmla="*/ 267286 w 2588455"/>
              <a:gd name="connsiteY32" fmla="*/ 1397724 h 1594672"/>
              <a:gd name="connsiteX33" fmla="*/ 351692 w 2588455"/>
              <a:gd name="connsiteY33" fmla="*/ 1425860 h 1594672"/>
              <a:gd name="connsiteX34" fmla="*/ 407963 w 2588455"/>
              <a:gd name="connsiteY34" fmla="*/ 1453995 h 1594672"/>
              <a:gd name="connsiteX35" fmla="*/ 450166 w 2588455"/>
              <a:gd name="connsiteY35" fmla="*/ 1482130 h 1594672"/>
              <a:gd name="connsiteX36" fmla="*/ 492369 w 2588455"/>
              <a:gd name="connsiteY36" fmla="*/ 1496198 h 1594672"/>
              <a:gd name="connsiteX37" fmla="*/ 633046 w 2588455"/>
              <a:gd name="connsiteY37" fmla="*/ 1552469 h 1594672"/>
              <a:gd name="connsiteX38" fmla="*/ 745588 w 2588455"/>
              <a:gd name="connsiteY38" fmla="*/ 1566536 h 1594672"/>
              <a:gd name="connsiteX39" fmla="*/ 872197 w 2588455"/>
              <a:gd name="connsiteY39" fmla="*/ 1594672 h 1594672"/>
              <a:gd name="connsiteX40" fmla="*/ 1153551 w 2588455"/>
              <a:gd name="connsiteY40" fmla="*/ 1580604 h 1594672"/>
              <a:gd name="connsiteX41" fmla="*/ 1266092 w 2588455"/>
              <a:gd name="connsiteY41" fmla="*/ 1566536 h 1594672"/>
              <a:gd name="connsiteX42" fmla="*/ 1378634 w 2588455"/>
              <a:gd name="connsiteY42" fmla="*/ 1538401 h 1594672"/>
              <a:gd name="connsiteX43" fmla="*/ 1505243 w 2588455"/>
              <a:gd name="connsiteY43" fmla="*/ 1510266 h 1594672"/>
              <a:gd name="connsiteX44" fmla="*/ 1547446 w 2588455"/>
              <a:gd name="connsiteY44" fmla="*/ 1496198 h 1594672"/>
              <a:gd name="connsiteX45" fmla="*/ 1603717 w 2588455"/>
              <a:gd name="connsiteY45" fmla="*/ 1482130 h 1594672"/>
              <a:gd name="connsiteX46" fmla="*/ 1744394 w 2588455"/>
              <a:gd name="connsiteY46" fmla="*/ 1439927 h 1594672"/>
              <a:gd name="connsiteX47" fmla="*/ 1786597 w 2588455"/>
              <a:gd name="connsiteY47" fmla="*/ 1411792 h 1594672"/>
              <a:gd name="connsiteX48" fmla="*/ 1899138 w 2588455"/>
              <a:gd name="connsiteY48" fmla="*/ 1383656 h 1594672"/>
              <a:gd name="connsiteX49" fmla="*/ 1983545 w 2588455"/>
              <a:gd name="connsiteY49" fmla="*/ 1341453 h 1594672"/>
              <a:gd name="connsiteX50" fmla="*/ 2025748 w 2588455"/>
              <a:gd name="connsiteY50" fmla="*/ 1299250 h 1594672"/>
              <a:gd name="connsiteX51" fmla="*/ 2082018 w 2588455"/>
              <a:gd name="connsiteY51" fmla="*/ 1271115 h 1594672"/>
              <a:gd name="connsiteX52" fmla="*/ 2152357 w 2588455"/>
              <a:gd name="connsiteY52" fmla="*/ 1214844 h 1594672"/>
              <a:gd name="connsiteX53" fmla="*/ 2264898 w 2588455"/>
              <a:gd name="connsiteY53" fmla="*/ 1116370 h 1594672"/>
              <a:gd name="connsiteX54" fmla="*/ 2293034 w 2588455"/>
              <a:gd name="connsiteY54" fmla="*/ 1088235 h 1594672"/>
              <a:gd name="connsiteX55" fmla="*/ 2335237 w 2588455"/>
              <a:gd name="connsiteY55" fmla="*/ 1017896 h 1594672"/>
              <a:gd name="connsiteX56" fmla="*/ 2405575 w 2588455"/>
              <a:gd name="connsiteY56" fmla="*/ 919423 h 1594672"/>
              <a:gd name="connsiteX57" fmla="*/ 2461846 w 2588455"/>
              <a:gd name="connsiteY57" fmla="*/ 835016 h 1594672"/>
              <a:gd name="connsiteX58" fmla="*/ 2489981 w 2588455"/>
              <a:gd name="connsiteY58" fmla="*/ 750610 h 1594672"/>
              <a:gd name="connsiteX59" fmla="*/ 2518117 w 2588455"/>
              <a:gd name="connsiteY59" fmla="*/ 708407 h 1594672"/>
              <a:gd name="connsiteX60" fmla="*/ 2532185 w 2588455"/>
              <a:gd name="connsiteY60" fmla="*/ 638069 h 1594672"/>
              <a:gd name="connsiteX61" fmla="*/ 2560320 w 2588455"/>
              <a:gd name="connsiteY61" fmla="*/ 553663 h 1594672"/>
              <a:gd name="connsiteX62" fmla="*/ 2588455 w 2588455"/>
              <a:gd name="connsiteY62" fmla="*/ 342647 h 1594672"/>
              <a:gd name="connsiteX63" fmla="*/ 2574388 w 2588455"/>
              <a:gd name="connsiteY63" fmla="*/ 187903 h 1594672"/>
              <a:gd name="connsiteX64" fmla="*/ 2504049 w 2588455"/>
              <a:gd name="connsiteY64" fmla="*/ 89429 h 1594672"/>
              <a:gd name="connsiteX65" fmla="*/ 2461846 w 2588455"/>
              <a:gd name="connsiteY65" fmla="*/ 75361 h 1594672"/>
              <a:gd name="connsiteX66" fmla="*/ 2278966 w 2588455"/>
              <a:gd name="connsiteY66" fmla="*/ 47226 h 159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588455" h="1594672">
                <a:moveTo>
                  <a:pt x="2278966" y="47226"/>
                </a:moveTo>
                <a:cubicBezTo>
                  <a:pt x="2187526" y="40192"/>
                  <a:pt x="2224180" y="17609"/>
                  <a:pt x="1913206" y="33158"/>
                </a:cubicBezTo>
                <a:cubicBezTo>
                  <a:pt x="1889760" y="42536"/>
                  <a:pt x="1866824" y="53308"/>
                  <a:pt x="1842868" y="61293"/>
                </a:cubicBezTo>
                <a:cubicBezTo>
                  <a:pt x="1824526" y="67407"/>
                  <a:pt x="1804368" y="67745"/>
                  <a:pt x="1786597" y="75361"/>
                </a:cubicBezTo>
                <a:cubicBezTo>
                  <a:pt x="1771057" y="82021"/>
                  <a:pt x="1759844" y="96629"/>
                  <a:pt x="1744394" y="103496"/>
                </a:cubicBezTo>
                <a:cubicBezTo>
                  <a:pt x="1717293" y="115541"/>
                  <a:pt x="1659988" y="131632"/>
                  <a:pt x="1659988" y="131632"/>
                </a:cubicBezTo>
                <a:cubicBezTo>
                  <a:pt x="1650609" y="141010"/>
                  <a:pt x="1644043" y="154542"/>
                  <a:pt x="1631852" y="159767"/>
                </a:cubicBezTo>
                <a:cubicBezTo>
                  <a:pt x="1609875" y="169186"/>
                  <a:pt x="1584710" y="168036"/>
                  <a:pt x="1561514" y="173835"/>
                </a:cubicBezTo>
                <a:cubicBezTo>
                  <a:pt x="1547128" y="177432"/>
                  <a:pt x="1533569" y="183829"/>
                  <a:pt x="1519311" y="187903"/>
                </a:cubicBezTo>
                <a:cubicBezTo>
                  <a:pt x="1500721" y="193214"/>
                  <a:pt x="1481559" y="196414"/>
                  <a:pt x="1463040" y="201970"/>
                </a:cubicBezTo>
                <a:cubicBezTo>
                  <a:pt x="1359901" y="232912"/>
                  <a:pt x="1364770" y="244150"/>
                  <a:pt x="1237957" y="258241"/>
                </a:cubicBezTo>
                <a:cubicBezTo>
                  <a:pt x="994741" y="285266"/>
                  <a:pt x="1153777" y="270612"/>
                  <a:pt x="759655" y="286376"/>
                </a:cubicBezTo>
                <a:cubicBezTo>
                  <a:pt x="736209" y="291065"/>
                  <a:pt x="712658" y="295257"/>
                  <a:pt x="689317" y="300444"/>
                </a:cubicBezTo>
                <a:cubicBezTo>
                  <a:pt x="670443" y="304638"/>
                  <a:pt x="652005" y="310720"/>
                  <a:pt x="633046" y="314512"/>
                </a:cubicBezTo>
                <a:cubicBezTo>
                  <a:pt x="605076" y="320106"/>
                  <a:pt x="576484" y="322392"/>
                  <a:pt x="548640" y="328580"/>
                </a:cubicBezTo>
                <a:cubicBezTo>
                  <a:pt x="534165" y="331797"/>
                  <a:pt x="520695" y="338573"/>
                  <a:pt x="506437" y="342647"/>
                </a:cubicBezTo>
                <a:cubicBezTo>
                  <a:pt x="487847" y="347958"/>
                  <a:pt x="468756" y="351403"/>
                  <a:pt x="450166" y="356715"/>
                </a:cubicBezTo>
                <a:cubicBezTo>
                  <a:pt x="367662" y="380288"/>
                  <a:pt x="447963" y="357816"/>
                  <a:pt x="365760" y="398918"/>
                </a:cubicBezTo>
                <a:cubicBezTo>
                  <a:pt x="352497" y="405550"/>
                  <a:pt x="337625" y="408297"/>
                  <a:pt x="323557" y="412986"/>
                </a:cubicBezTo>
                <a:cubicBezTo>
                  <a:pt x="314178" y="422364"/>
                  <a:pt x="306794" y="434297"/>
                  <a:pt x="295421" y="441121"/>
                </a:cubicBezTo>
                <a:cubicBezTo>
                  <a:pt x="229022" y="480960"/>
                  <a:pt x="268170" y="417267"/>
                  <a:pt x="196948" y="497392"/>
                </a:cubicBezTo>
                <a:cubicBezTo>
                  <a:pt x="174483" y="522665"/>
                  <a:pt x="159434" y="553663"/>
                  <a:pt x="140677" y="581798"/>
                </a:cubicBezTo>
                <a:lnTo>
                  <a:pt x="112541" y="624001"/>
                </a:lnTo>
                <a:cubicBezTo>
                  <a:pt x="107852" y="638069"/>
                  <a:pt x="106103" y="653489"/>
                  <a:pt x="98474" y="666204"/>
                </a:cubicBezTo>
                <a:cubicBezTo>
                  <a:pt x="91650" y="677577"/>
                  <a:pt x="76270" y="682477"/>
                  <a:pt x="70338" y="694340"/>
                </a:cubicBezTo>
                <a:cubicBezTo>
                  <a:pt x="57075" y="720866"/>
                  <a:pt x="42203" y="778746"/>
                  <a:pt x="42203" y="778746"/>
                </a:cubicBezTo>
                <a:cubicBezTo>
                  <a:pt x="37514" y="816260"/>
                  <a:pt x="34350" y="853996"/>
                  <a:pt x="28135" y="891287"/>
                </a:cubicBezTo>
                <a:cubicBezTo>
                  <a:pt x="20273" y="938457"/>
                  <a:pt x="0" y="1031964"/>
                  <a:pt x="0" y="1031964"/>
                </a:cubicBezTo>
                <a:cubicBezTo>
                  <a:pt x="4689" y="1078856"/>
                  <a:pt x="3471" y="1126722"/>
                  <a:pt x="14068" y="1172641"/>
                </a:cubicBezTo>
                <a:cubicBezTo>
                  <a:pt x="17870" y="1189115"/>
                  <a:pt x="31200" y="1202007"/>
                  <a:pt x="42203" y="1214844"/>
                </a:cubicBezTo>
                <a:cubicBezTo>
                  <a:pt x="95656" y="1277206"/>
                  <a:pt x="110475" y="1279116"/>
                  <a:pt x="182880" y="1327386"/>
                </a:cubicBezTo>
                <a:cubicBezTo>
                  <a:pt x="196948" y="1336764"/>
                  <a:pt x="213128" y="1343566"/>
                  <a:pt x="225083" y="1355521"/>
                </a:cubicBezTo>
                <a:cubicBezTo>
                  <a:pt x="239151" y="1369589"/>
                  <a:pt x="249895" y="1388062"/>
                  <a:pt x="267286" y="1397724"/>
                </a:cubicBezTo>
                <a:cubicBezTo>
                  <a:pt x="293211" y="1412127"/>
                  <a:pt x="325166" y="1412597"/>
                  <a:pt x="351692" y="1425860"/>
                </a:cubicBezTo>
                <a:cubicBezTo>
                  <a:pt x="370449" y="1435238"/>
                  <a:pt x="389755" y="1443591"/>
                  <a:pt x="407963" y="1453995"/>
                </a:cubicBezTo>
                <a:cubicBezTo>
                  <a:pt x="422643" y="1462383"/>
                  <a:pt x="435044" y="1474569"/>
                  <a:pt x="450166" y="1482130"/>
                </a:cubicBezTo>
                <a:cubicBezTo>
                  <a:pt x="463429" y="1488762"/>
                  <a:pt x="478739" y="1490357"/>
                  <a:pt x="492369" y="1496198"/>
                </a:cubicBezTo>
                <a:cubicBezTo>
                  <a:pt x="544029" y="1518338"/>
                  <a:pt x="572780" y="1544936"/>
                  <a:pt x="633046" y="1552469"/>
                </a:cubicBezTo>
                <a:lnTo>
                  <a:pt x="745588" y="1566536"/>
                </a:lnTo>
                <a:cubicBezTo>
                  <a:pt x="767292" y="1571962"/>
                  <a:pt x="854336" y="1594672"/>
                  <a:pt x="872197" y="1594672"/>
                </a:cubicBezTo>
                <a:cubicBezTo>
                  <a:pt x="966099" y="1594672"/>
                  <a:pt x="1059766" y="1585293"/>
                  <a:pt x="1153551" y="1580604"/>
                </a:cubicBezTo>
                <a:cubicBezTo>
                  <a:pt x="1191065" y="1575915"/>
                  <a:pt x="1228726" y="1572285"/>
                  <a:pt x="1266092" y="1566536"/>
                </a:cubicBezTo>
                <a:cubicBezTo>
                  <a:pt x="1359053" y="1552235"/>
                  <a:pt x="1308736" y="1558372"/>
                  <a:pt x="1378634" y="1538401"/>
                </a:cubicBezTo>
                <a:cubicBezTo>
                  <a:pt x="1479729" y="1509516"/>
                  <a:pt x="1389200" y="1539276"/>
                  <a:pt x="1505243" y="1510266"/>
                </a:cubicBezTo>
                <a:cubicBezTo>
                  <a:pt x="1519629" y="1506670"/>
                  <a:pt x="1533188" y="1500272"/>
                  <a:pt x="1547446" y="1496198"/>
                </a:cubicBezTo>
                <a:cubicBezTo>
                  <a:pt x="1566036" y="1490886"/>
                  <a:pt x="1585198" y="1487686"/>
                  <a:pt x="1603717" y="1482130"/>
                </a:cubicBezTo>
                <a:cubicBezTo>
                  <a:pt x="1774964" y="1430756"/>
                  <a:pt x="1614695" y="1472352"/>
                  <a:pt x="1744394" y="1439927"/>
                </a:cubicBezTo>
                <a:cubicBezTo>
                  <a:pt x="1758462" y="1430549"/>
                  <a:pt x="1770708" y="1417570"/>
                  <a:pt x="1786597" y="1411792"/>
                </a:cubicBezTo>
                <a:cubicBezTo>
                  <a:pt x="1822937" y="1398577"/>
                  <a:pt x="1899138" y="1383656"/>
                  <a:pt x="1899138" y="1383656"/>
                </a:cubicBezTo>
                <a:cubicBezTo>
                  <a:pt x="1976520" y="1306277"/>
                  <a:pt x="1862549" y="1410594"/>
                  <a:pt x="1983545" y="1341453"/>
                </a:cubicBezTo>
                <a:cubicBezTo>
                  <a:pt x="2000818" y="1331582"/>
                  <a:pt x="2009559" y="1310814"/>
                  <a:pt x="2025748" y="1299250"/>
                </a:cubicBezTo>
                <a:cubicBezTo>
                  <a:pt x="2042812" y="1287061"/>
                  <a:pt x="2063810" y="1281519"/>
                  <a:pt x="2082018" y="1271115"/>
                </a:cubicBezTo>
                <a:cubicBezTo>
                  <a:pt x="2157793" y="1227815"/>
                  <a:pt x="2094587" y="1261060"/>
                  <a:pt x="2152357" y="1214844"/>
                </a:cubicBezTo>
                <a:cubicBezTo>
                  <a:pt x="2268681" y="1121785"/>
                  <a:pt x="2091347" y="1289921"/>
                  <a:pt x="2264898" y="1116370"/>
                </a:cubicBezTo>
                <a:lnTo>
                  <a:pt x="2293034" y="1088235"/>
                </a:lnTo>
                <a:cubicBezTo>
                  <a:pt x="2325686" y="990273"/>
                  <a:pt x="2283743" y="1095136"/>
                  <a:pt x="2335237" y="1017896"/>
                </a:cubicBezTo>
                <a:cubicBezTo>
                  <a:pt x="2409303" y="906798"/>
                  <a:pt x="2313410" y="1011588"/>
                  <a:pt x="2405575" y="919423"/>
                </a:cubicBezTo>
                <a:cubicBezTo>
                  <a:pt x="2452117" y="779800"/>
                  <a:pt x="2374029" y="993088"/>
                  <a:pt x="2461846" y="835016"/>
                </a:cubicBezTo>
                <a:cubicBezTo>
                  <a:pt x="2476249" y="809091"/>
                  <a:pt x="2473530" y="775286"/>
                  <a:pt x="2489981" y="750610"/>
                </a:cubicBezTo>
                <a:lnTo>
                  <a:pt x="2518117" y="708407"/>
                </a:lnTo>
                <a:cubicBezTo>
                  <a:pt x="2522806" y="684961"/>
                  <a:pt x="2525894" y="661137"/>
                  <a:pt x="2532185" y="638069"/>
                </a:cubicBezTo>
                <a:cubicBezTo>
                  <a:pt x="2539988" y="609457"/>
                  <a:pt x="2560320" y="553663"/>
                  <a:pt x="2560320" y="553663"/>
                </a:cubicBezTo>
                <a:cubicBezTo>
                  <a:pt x="2569804" y="496761"/>
                  <a:pt x="2588455" y="394306"/>
                  <a:pt x="2588455" y="342647"/>
                </a:cubicBezTo>
                <a:cubicBezTo>
                  <a:pt x="2588455" y="290853"/>
                  <a:pt x="2581713" y="239176"/>
                  <a:pt x="2574388" y="187903"/>
                </a:cubicBezTo>
                <a:cubicBezTo>
                  <a:pt x="2569137" y="151149"/>
                  <a:pt x="2540026" y="101422"/>
                  <a:pt x="2504049" y="89429"/>
                </a:cubicBezTo>
                <a:lnTo>
                  <a:pt x="2461846" y="75361"/>
                </a:lnTo>
                <a:cubicBezTo>
                  <a:pt x="2386485" y="0"/>
                  <a:pt x="2370406" y="54260"/>
                  <a:pt x="2278966" y="47226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983163" y="2403475"/>
            <a:ext cx="3429000" cy="2547938"/>
          </a:xfrm>
          <a:custGeom>
            <a:avLst/>
            <a:gdLst>
              <a:gd name="connsiteX0" fmla="*/ 2163695 w 3429787"/>
              <a:gd name="connsiteY0" fmla="*/ 212892 h 2548129"/>
              <a:gd name="connsiteX1" fmla="*/ 2121492 w 3429787"/>
              <a:gd name="connsiteY1" fmla="*/ 198824 h 2548129"/>
              <a:gd name="connsiteX2" fmla="*/ 2037085 w 3429787"/>
              <a:gd name="connsiteY2" fmla="*/ 226959 h 2548129"/>
              <a:gd name="connsiteX3" fmla="*/ 1938612 w 3429787"/>
              <a:gd name="connsiteY3" fmla="*/ 255095 h 2548129"/>
              <a:gd name="connsiteX4" fmla="*/ 1854205 w 3429787"/>
              <a:gd name="connsiteY4" fmla="*/ 297298 h 2548129"/>
              <a:gd name="connsiteX5" fmla="*/ 1769799 w 3429787"/>
              <a:gd name="connsiteY5" fmla="*/ 325433 h 2548129"/>
              <a:gd name="connsiteX6" fmla="*/ 1727596 w 3429787"/>
              <a:gd name="connsiteY6" fmla="*/ 353569 h 2548129"/>
              <a:gd name="connsiteX7" fmla="*/ 1235227 w 3429787"/>
              <a:gd name="connsiteY7" fmla="*/ 325433 h 2548129"/>
              <a:gd name="connsiteX8" fmla="*/ 1108618 w 3429787"/>
              <a:gd name="connsiteY8" fmla="*/ 255095 h 2548129"/>
              <a:gd name="connsiteX9" fmla="*/ 897602 w 3429787"/>
              <a:gd name="connsiteY9" fmla="*/ 269163 h 2548129"/>
              <a:gd name="connsiteX10" fmla="*/ 799129 w 3429787"/>
              <a:gd name="connsiteY10" fmla="*/ 297298 h 2548129"/>
              <a:gd name="connsiteX11" fmla="*/ 714722 w 3429787"/>
              <a:gd name="connsiteY11" fmla="*/ 311366 h 2548129"/>
              <a:gd name="connsiteX12" fmla="*/ 602181 w 3429787"/>
              <a:gd name="connsiteY12" fmla="*/ 339501 h 2548129"/>
              <a:gd name="connsiteX13" fmla="*/ 517775 w 3429787"/>
              <a:gd name="connsiteY13" fmla="*/ 367636 h 2548129"/>
              <a:gd name="connsiteX14" fmla="*/ 419301 w 3429787"/>
              <a:gd name="connsiteY14" fmla="*/ 409839 h 2548129"/>
              <a:gd name="connsiteX15" fmla="*/ 348962 w 3429787"/>
              <a:gd name="connsiteY15" fmla="*/ 466110 h 2548129"/>
              <a:gd name="connsiteX16" fmla="*/ 306759 w 3429787"/>
              <a:gd name="connsiteY16" fmla="*/ 480178 h 2548129"/>
              <a:gd name="connsiteX17" fmla="*/ 250489 w 3429787"/>
              <a:gd name="connsiteY17" fmla="*/ 522381 h 2548129"/>
              <a:gd name="connsiteX18" fmla="*/ 208285 w 3429787"/>
              <a:gd name="connsiteY18" fmla="*/ 550516 h 2548129"/>
              <a:gd name="connsiteX19" fmla="*/ 137947 w 3429787"/>
              <a:gd name="connsiteY19" fmla="*/ 606787 h 2548129"/>
              <a:gd name="connsiteX20" fmla="*/ 123879 w 3429787"/>
              <a:gd name="connsiteY20" fmla="*/ 648990 h 2548129"/>
              <a:gd name="connsiteX21" fmla="*/ 95744 w 3429787"/>
              <a:gd name="connsiteY21" fmla="*/ 677126 h 2548129"/>
              <a:gd name="connsiteX22" fmla="*/ 81676 w 3429787"/>
              <a:gd name="connsiteY22" fmla="*/ 733396 h 2548129"/>
              <a:gd name="connsiteX23" fmla="*/ 67609 w 3429787"/>
              <a:gd name="connsiteY23" fmla="*/ 775599 h 2548129"/>
              <a:gd name="connsiteX24" fmla="*/ 39473 w 3429787"/>
              <a:gd name="connsiteY24" fmla="*/ 1028818 h 2548129"/>
              <a:gd name="connsiteX25" fmla="*/ 25405 w 3429787"/>
              <a:gd name="connsiteY25" fmla="*/ 1071021 h 2548129"/>
              <a:gd name="connsiteX26" fmla="*/ 25405 w 3429787"/>
              <a:gd name="connsiteY26" fmla="*/ 1633729 h 2548129"/>
              <a:gd name="connsiteX27" fmla="*/ 39473 w 3429787"/>
              <a:gd name="connsiteY27" fmla="*/ 1675932 h 2548129"/>
              <a:gd name="connsiteX28" fmla="*/ 109812 w 3429787"/>
              <a:gd name="connsiteY28" fmla="*/ 1774406 h 2548129"/>
              <a:gd name="connsiteX29" fmla="*/ 194218 w 3429787"/>
              <a:gd name="connsiteY29" fmla="*/ 1886947 h 2548129"/>
              <a:gd name="connsiteX30" fmla="*/ 236421 w 3429787"/>
              <a:gd name="connsiteY30" fmla="*/ 1957286 h 2548129"/>
              <a:gd name="connsiteX31" fmla="*/ 250489 w 3429787"/>
              <a:gd name="connsiteY31" fmla="*/ 1999489 h 2548129"/>
              <a:gd name="connsiteX32" fmla="*/ 278624 w 3429787"/>
              <a:gd name="connsiteY32" fmla="*/ 2041692 h 2548129"/>
              <a:gd name="connsiteX33" fmla="*/ 292692 w 3429787"/>
              <a:gd name="connsiteY33" fmla="*/ 2083895 h 2548129"/>
              <a:gd name="connsiteX34" fmla="*/ 391165 w 3429787"/>
              <a:gd name="connsiteY34" fmla="*/ 2196436 h 2548129"/>
              <a:gd name="connsiteX35" fmla="*/ 433369 w 3429787"/>
              <a:gd name="connsiteY35" fmla="*/ 2210504 h 2548129"/>
              <a:gd name="connsiteX36" fmla="*/ 475572 w 3429787"/>
              <a:gd name="connsiteY36" fmla="*/ 2252707 h 2548129"/>
              <a:gd name="connsiteX37" fmla="*/ 489639 w 3429787"/>
              <a:gd name="connsiteY37" fmla="*/ 2294910 h 2548129"/>
              <a:gd name="connsiteX38" fmla="*/ 630316 w 3429787"/>
              <a:gd name="connsiteY38" fmla="*/ 2351181 h 2548129"/>
              <a:gd name="connsiteX39" fmla="*/ 672519 w 3429787"/>
              <a:gd name="connsiteY39" fmla="*/ 2365249 h 2548129"/>
              <a:gd name="connsiteX40" fmla="*/ 714722 w 3429787"/>
              <a:gd name="connsiteY40" fmla="*/ 2393384 h 2548129"/>
              <a:gd name="connsiteX41" fmla="*/ 799129 w 3429787"/>
              <a:gd name="connsiteY41" fmla="*/ 2421519 h 2548129"/>
              <a:gd name="connsiteX42" fmla="*/ 1488445 w 3429787"/>
              <a:gd name="connsiteY42" fmla="*/ 2449655 h 2548129"/>
              <a:gd name="connsiteX43" fmla="*/ 1600987 w 3429787"/>
              <a:gd name="connsiteY43" fmla="*/ 2463723 h 2548129"/>
              <a:gd name="connsiteX44" fmla="*/ 1671325 w 3429787"/>
              <a:gd name="connsiteY44" fmla="*/ 2491858 h 2548129"/>
              <a:gd name="connsiteX45" fmla="*/ 1797935 w 3429787"/>
              <a:gd name="connsiteY45" fmla="*/ 2519993 h 2548129"/>
              <a:gd name="connsiteX46" fmla="*/ 1854205 w 3429787"/>
              <a:gd name="connsiteY46" fmla="*/ 2534061 h 2548129"/>
              <a:gd name="connsiteX47" fmla="*/ 2023018 w 3429787"/>
              <a:gd name="connsiteY47" fmla="*/ 2548129 h 2548129"/>
              <a:gd name="connsiteX48" fmla="*/ 2163695 w 3429787"/>
              <a:gd name="connsiteY48" fmla="*/ 2534061 h 2548129"/>
              <a:gd name="connsiteX49" fmla="*/ 2262169 w 3429787"/>
              <a:gd name="connsiteY49" fmla="*/ 2477790 h 2548129"/>
              <a:gd name="connsiteX50" fmla="*/ 2346575 w 3429787"/>
              <a:gd name="connsiteY50" fmla="*/ 2449655 h 2548129"/>
              <a:gd name="connsiteX51" fmla="*/ 2388778 w 3429787"/>
              <a:gd name="connsiteY51" fmla="*/ 2435587 h 2548129"/>
              <a:gd name="connsiteX52" fmla="*/ 2430981 w 3429787"/>
              <a:gd name="connsiteY52" fmla="*/ 2407452 h 2548129"/>
              <a:gd name="connsiteX53" fmla="*/ 2585725 w 3429787"/>
              <a:gd name="connsiteY53" fmla="*/ 2379316 h 2548129"/>
              <a:gd name="connsiteX54" fmla="*/ 2670132 w 3429787"/>
              <a:gd name="connsiteY54" fmla="*/ 2323046 h 2548129"/>
              <a:gd name="connsiteX55" fmla="*/ 2698267 w 3429787"/>
              <a:gd name="connsiteY55" fmla="*/ 2294910 h 2548129"/>
              <a:gd name="connsiteX56" fmla="*/ 2740470 w 3429787"/>
              <a:gd name="connsiteY56" fmla="*/ 2280843 h 2548129"/>
              <a:gd name="connsiteX57" fmla="*/ 2782673 w 3429787"/>
              <a:gd name="connsiteY57" fmla="*/ 2210504 h 2548129"/>
              <a:gd name="connsiteX58" fmla="*/ 2838944 w 3429787"/>
              <a:gd name="connsiteY58" fmla="*/ 2154233 h 2548129"/>
              <a:gd name="connsiteX59" fmla="*/ 2867079 w 3429787"/>
              <a:gd name="connsiteY59" fmla="*/ 2112030 h 2548129"/>
              <a:gd name="connsiteX60" fmla="*/ 2937418 w 3429787"/>
              <a:gd name="connsiteY60" fmla="*/ 2055759 h 2548129"/>
              <a:gd name="connsiteX61" fmla="*/ 2965553 w 3429787"/>
              <a:gd name="connsiteY61" fmla="*/ 2013556 h 2548129"/>
              <a:gd name="connsiteX62" fmla="*/ 2993689 w 3429787"/>
              <a:gd name="connsiteY62" fmla="*/ 1985421 h 2548129"/>
              <a:gd name="connsiteX63" fmla="*/ 3035892 w 3429787"/>
              <a:gd name="connsiteY63" fmla="*/ 1915083 h 2548129"/>
              <a:gd name="connsiteX64" fmla="*/ 3064027 w 3429787"/>
              <a:gd name="connsiteY64" fmla="*/ 1718135 h 2548129"/>
              <a:gd name="connsiteX65" fmla="*/ 3092162 w 3429787"/>
              <a:gd name="connsiteY65" fmla="*/ 1661864 h 2548129"/>
              <a:gd name="connsiteX66" fmla="*/ 3106230 w 3429787"/>
              <a:gd name="connsiteY66" fmla="*/ 1619661 h 2548129"/>
              <a:gd name="connsiteX67" fmla="*/ 3134365 w 3429787"/>
              <a:gd name="connsiteY67" fmla="*/ 1577458 h 2548129"/>
              <a:gd name="connsiteX68" fmla="*/ 3148433 w 3429787"/>
              <a:gd name="connsiteY68" fmla="*/ 1535255 h 2548129"/>
              <a:gd name="connsiteX69" fmla="*/ 3176569 w 3429787"/>
              <a:gd name="connsiteY69" fmla="*/ 1507119 h 2548129"/>
              <a:gd name="connsiteX70" fmla="*/ 3232839 w 3429787"/>
              <a:gd name="connsiteY70" fmla="*/ 1422713 h 2548129"/>
              <a:gd name="connsiteX71" fmla="*/ 3260975 w 3429787"/>
              <a:gd name="connsiteY71" fmla="*/ 1380510 h 2548129"/>
              <a:gd name="connsiteX72" fmla="*/ 3289110 w 3429787"/>
              <a:gd name="connsiteY72" fmla="*/ 1296104 h 2548129"/>
              <a:gd name="connsiteX73" fmla="*/ 3303178 w 3429787"/>
              <a:gd name="connsiteY73" fmla="*/ 1253901 h 2548129"/>
              <a:gd name="connsiteX74" fmla="*/ 3331313 w 3429787"/>
              <a:gd name="connsiteY74" fmla="*/ 1155427 h 2548129"/>
              <a:gd name="connsiteX75" fmla="*/ 3359449 w 3429787"/>
              <a:gd name="connsiteY75" fmla="*/ 1113224 h 2548129"/>
              <a:gd name="connsiteX76" fmla="*/ 3373516 w 3429787"/>
              <a:gd name="connsiteY76" fmla="*/ 1042886 h 2548129"/>
              <a:gd name="connsiteX77" fmla="*/ 3387584 w 3429787"/>
              <a:gd name="connsiteY77" fmla="*/ 958479 h 2548129"/>
              <a:gd name="connsiteX78" fmla="*/ 3401652 w 3429787"/>
              <a:gd name="connsiteY78" fmla="*/ 916276 h 2548129"/>
              <a:gd name="connsiteX79" fmla="*/ 3429787 w 3429787"/>
              <a:gd name="connsiteY79" fmla="*/ 705261 h 2548129"/>
              <a:gd name="connsiteX80" fmla="*/ 3415719 w 3429787"/>
              <a:gd name="connsiteY80" fmla="*/ 423907 h 2548129"/>
              <a:gd name="connsiteX81" fmla="*/ 3401652 w 3429787"/>
              <a:gd name="connsiteY81" fmla="*/ 381704 h 2548129"/>
              <a:gd name="connsiteX82" fmla="*/ 3345381 w 3429787"/>
              <a:gd name="connsiteY82" fmla="*/ 325433 h 2548129"/>
              <a:gd name="connsiteX83" fmla="*/ 3275042 w 3429787"/>
              <a:gd name="connsiteY83" fmla="*/ 269163 h 2548129"/>
              <a:gd name="connsiteX84" fmla="*/ 3120298 w 3429787"/>
              <a:gd name="connsiteY84" fmla="*/ 226959 h 2548129"/>
              <a:gd name="connsiteX85" fmla="*/ 3078095 w 3429787"/>
              <a:gd name="connsiteY85" fmla="*/ 212892 h 2548129"/>
              <a:gd name="connsiteX86" fmla="*/ 2881147 w 3429787"/>
              <a:gd name="connsiteY86" fmla="*/ 170689 h 2548129"/>
              <a:gd name="connsiteX87" fmla="*/ 2051153 w 3429787"/>
              <a:gd name="connsiteY87" fmla="*/ 156621 h 2548129"/>
              <a:gd name="connsiteX88" fmla="*/ 2023018 w 3429787"/>
              <a:gd name="connsiteY88" fmla="*/ 226959 h 2548129"/>
              <a:gd name="connsiteX89" fmla="*/ 2107424 w 3429787"/>
              <a:gd name="connsiteY89" fmla="*/ 170689 h 2548129"/>
              <a:gd name="connsiteX90" fmla="*/ 2093356 w 3429787"/>
              <a:gd name="connsiteY90" fmla="*/ 198824 h 2548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429787" h="2548129">
                <a:moveTo>
                  <a:pt x="2163695" y="212892"/>
                </a:moveTo>
                <a:cubicBezTo>
                  <a:pt x="2149627" y="208203"/>
                  <a:pt x="2136230" y="197187"/>
                  <a:pt x="2121492" y="198824"/>
                </a:cubicBezTo>
                <a:cubicBezTo>
                  <a:pt x="2092016" y="202099"/>
                  <a:pt x="2065857" y="219766"/>
                  <a:pt x="2037085" y="226959"/>
                </a:cubicBezTo>
                <a:cubicBezTo>
                  <a:pt x="1966429" y="244624"/>
                  <a:pt x="1999157" y="234913"/>
                  <a:pt x="1938612" y="255095"/>
                </a:cubicBezTo>
                <a:cubicBezTo>
                  <a:pt x="1893417" y="300289"/>
                  <a:pt x="1928281" y="275075"/>
                  <a:pt x="1854205" y="297298"/>
                </a:cubicBezTo>
                <a:cubicBezTo>
                  <a:pt x="1825799" y="305820"/>
                  <a:pt x="1769799" y="325433"/>
                  <a:pt x="1769799" y="325433"/>
                </a:cubicBezTo>
                <a:cubicBezTo>
                  <a:pt x="1755731" y="334812"/>
                  <a:pt x="1744496" y="353072"/>
                  <a:pt x="1727596" y="353569"/>
                </a:cubicBezTo>
                <a:cubicBezTo>
                  <a:pt x="1372692" y="364008"/>
                  <a:pt x="1419235" y="371436"/>
                  <a:pt x="1235227" y="325433"/>
                </a:cubicBezTo>
                <a:cubicBezTo>
                  <a:pt x="1138483" y="260938"/>
                  <a:pt x="1182900" y="279856"/>
                  <a:pt x="1108618" y="255095"/>
                </a:cubicBezTo>
                <a:cubicBezTo>
                  <a:pt x="1038279" y="259784"/>
                  <a:pt x="967709" y="261783"/>
                  <a:pt x="897602" y="269163"/>
                </a:cubicBezTo>
                <a:cubicBezTo>
                  <a:pt x="839382" y="275291"/>
                  <a:pt x="850135" y="285963"/>
                  <a:pt x="799129" y="297298"/>
                </a:cubicBezTo>
                <a:cubicBezTo>
                  <a:pt x="771284" y="303486"/>
                  <a:pt x="742613" y="305389"/>
                  <a:pt x="714722" y="311366"/>
                </a:cubicBezTo>
                <a:cubicBezTo>
                  <a:pt x="676912" y="319468"/>
                  <a:pt x="638865" y="327273"/>
                  <a:pt x="602181" y="339501"/>
                </a:cubicBezTo>
                <a:lnTo>
                  <a:pt x="517775" y="367636"/>
                </a:lnTo>
                <a:cubicBezTo>
                  <a:pt x="411822" y="438273"/>
                  <a:pt x="546479" y="355334"/>
                  <a:pt x="419301" y="409839"/>
                </a:cubicBezTo>
                <a:cubicBezTo>
                  <a:pt x="320769" y="452067"/>
                  <a:pt x="424585" y="420737"/>
                  <a:pt x="348962" y="466110"/>
                </a:cubicBezTo>
                <a:cubicBezTo>
                  <a:pt x="336246" y="473739"/>
                  <a:pt x="320827" y="475489"/>
                  <a:pt x="306759" y="480178"/>
                </a:cubicBezTo>
                <a:cubicBezTo>
                  <a:pt x="288002" y="494246"/>
                  <a:pt x="269568" y="508753"/>
                  <a:pt x="250489" y="522381"/>
                </a:cubicBezTo>
                <a:cubicBezTo>
                  <a:pt x="236731" y="532208"/>
                  <a:pt x="221488" y="539954"/>
                  <a:pt x="208285" y="550516"/>
                </a:cubicBezTo>
                <a:cubicBezTo>
                  <a:pt x="108051" y="630703"/>
                  <a:pt x="267854" y="520183"/>
                  <a:pt x="137947" y="606787"/>
                </a:cubicBezTo>
                <a:cubicBezTo>
                  <a:pt x="133258" y="620855"/>
                  <a:pt x="131508" y="636274"/>
                  <a:pt x="123879" y="648990"/>
                </a:cubicBezTo>
                <a:cubicBezTo>
                  <a:pt x="117055" y="660363"/>
                  <a:pt x="101675" y="665263"/>
                  <a:pt x="95744" y="677126"/>
                </a:cubicBezTo>
                <a:cubicBezTo>
                  <a:pt x="87098" y="694419"/>
                  <a:pt x="86987" y="714806"/>
                  <a:pt x="81676" y="733396"/>
                </a:cubicBezTo>
                <a:cubicBezTo>
                  <a:pt x="77602" y="747654"/>
                  <a:pt x="72298" y="761531"/>
                  <a:pt x="67609" y="775599"/>
                </a:cubicBezTo>
                <a:cubicBezTo>
                  <a:pt x="59111" y="886072"/>
                  <a:pt x="62636" y="936167"/>
                  <a:pt x="39473" y="1028818"/>
                </a:cubicBezTo>
                <a:cubicBezTo>
                  <a:pt x="35876" y="1043204"/>
                  <a:pt x="30094" y="1056953"/>
                  <a:pt x="25405" y="1071021"/>
                </a:cubicBezTo>
                <a:cubicBezTo>
                  <a:pt x="0" y="1325081"/>
                  <a:pt x="1802" y="1244267"/>
                  <a:pt x="25405" y="1633729"/>
                </a:cubicBezTo>
                <a:cubicBezTo>
                  <a:pt x="26302" y="1648530"/>
                  <a:pt x="32841" y="1662669"/>
                  <a:pt x="39473" y="1675932"/>
                </a:cubicBezTo>
                <a:cubicBezTo>
                  <a:pt x="50905" y="1698796"/>
                  <a:pt x="98664" y="1758481"/>
                  <a:pt x="109812" y="1774406"/>
                </a:cubicBezTo>
                <a:cubicBezTo>
                  <a:pt x="184043" y="1880451"/>
                  <a:pt x="138012" y="1830743"/>
                  <a:pt x="194218" y="1886947"/>
                </a:cubicBezTo>
                <a:cubicBezTo>
                  <a:pt x="234065" y="2006494"/>
                  <a:pt x="178492" y="1860739"/>
                  <a:pt x="236421" y="1957286"/>
                </a:cubicBezTo>
                <a:cubicBezTo>
                  <a:pt x="244050" y="1970001"/>
                  <a:pt x="243857" y="1986226"/>
                  <a:pt x="250489" y="1999489"/>
                </a:cubicBezTo>
                <a:cubicBezTo>
                  <a:pt x="258050" y="2014611"/>
                  <a:pt x="271063" y="2026570"/>
                  <a:pt x="278624" y="2041692"/>
                </a:cubicBezTo>
                <a:cubicBezTo>
                  <a:pt x="285256" y="2054955"/>
                  <a:pt x="285491" y="2070932"/>
                  <a:pt x="292692" y="2083895"/>
                </a:cubicBezTo>
                <a:cubicBezTo>
                  <a:pt x="325156" y="2142331"/>
                  <a:pt x="337419" y="2169563"/>
                  <a:pt x="391165" y="2196436"/>
                </a:cubicBezTo>
                <a:cubicBezTo>
                  <a:pt x="404428" y="2203068"/>
                  <a:pt x="419301" y="2205815"/>
                  <a:pt x="433369" y="2210504"/>
                </a:cubicBezTo>
                <a:cubicBezTo>
                  <a:pt x="447437" y="2224572"/>
                  <a:pt x="464537" y="2236154"/>
                  <a:pt x="475572" y="2252707"/>
                </a:cubicBezTo>
                <a:cubicBezTo>
                  <a:pt x="483797" y="2265045"/>
                  <a:pt x="479154" y="2284425"/>
                  <a:pt x="489639" y="2294910"/>
                </a:cubicBezTo>
                <a:cubicBezTo>
                  <a:pt x="510339" y="2315611"/>
                  <a:pt x="613832" y="2345686"/>
                  <a:pt x="630316" y="2351181"/>
                </a:cubicBezTo>
                <a:cubicBezTo>
                  <a:pt x="644384" y="2355870"/>
                  <a:pt x="660181" y="2357024"/>
                  <a:pt x="672519" y="2365249"/>
                </a:cubicBezTo>
                <a:cubicBezTo>
                  <a:pt x="686587" y="2374627"/>
                  <a:pt x="699272" y="2386517"/>
                  <a:pt x="714722" y="2393384"/>
                </a:cubicBezTo>
                <a:cubicBezTo>
                  <a:pt x="741823" y="2405429"/>
                  <a:pt x="770357" y="2414326"/>
                  <a:pt x="799129" y="2421519"/>
                </a:cubicBezTo>
                <a:cubicBezTo>
                  <a:pt x="1060164" y="2486780"/>
                  <a:pt x="836070" y="2435157"/>
                  <a:pt x="1488445" y="2449655"/>
                </a:cubicBezTo>
                <a:cubicBezTo>
                  <a:pt x="1525959" y="2454344"/>
                  <a:pt x="1564149" y="2455222"/>
                  <a:pt x="1600987" y="2463723"/>
                </a:cubicBezTo>
                <a:cubicBezTo>
                  <a:pt x="1625592" y="2469401"/>
                  <a:pt x="1647369" y="2483873"/>
                  <a:pt x="1671325" y="2491858"/>
                </a:cubicBezTo>
                <a:cubicBezTo>
                  <a:pt x="1705643" y="2503297"/>
                  <a:pt x="1764473" y="2512557"/>
                  <a:pt x="1797935" y="2519993"/>
                </a:cubicBezTo>
                <a:cubicBezTo>
                  <a:pt x="1816809" y="2524187"/>
                  <a:pt x="1835020" y="2531663"/>
                  <a:pt x="1854205" y="2534061"/>
                </a:cubicBezTo>
                <a:cubicBezTo>
                  <a:pt x="1910235" y="2541065"/>
                  <a:pt x="1966747" y="2543440"/>
                  <a:pt x="2023018" y="2548129"/>
                </a:cubicBezTo>
                <a:cubicBezTo>
                  <a:pt x="2069910" y="2543440"/>
                  <a:pt x="2117615" y="2543935"/>
                  <a:pt x="2163695" y="2534061"/>
                </a:cubicBezTo>
                <a:cubicBezTo>
                  <a:pt x="2217899" y="2522446"/>
                  <a:pt x="2216375" y="2498143"/>
                  <a:pt x="2262169" y="2477790"/>
                </a:cubicBezTo>
                <a:cubicBezTo>
                  <a:pt x="2289270" y="2465745"/>
                  <a:pt x="2318440" y="2459033"/>
                  <a:pt x="2346575" y="2449655"/>
                </a:cubicBezTo>
                <a:cubicBezTo>
                  <a:pt x="2360643" y="2444966"/>
                  <a:pt x="2376440" y="2443812"/>
                  <a:pt x="2388778" y="2435587"/>
                </a:cubicBezTo>
                <a:cubicBezTo>
                  <a:pt x="2402846" y="2426209"/>
                  <a:pt x="2415441" y="2414112"/>
                  <a:pt x="2430981" y="2407452"/>
                </a:cubicBezTo>
                <a:cubicBezTo>
                  <a:pt x="2464146" y="2393238"/>
                  <a:pt x="2562904" y="2382576"/>
                  <a:pt x="2585725" y="2379316"/>
                </a:cubicBezTo>
                <a:cubicBezTo>
                  <a:pt x="2613861" y="2360559"/>
                  <a:pt x="2646222" y="2346957"/>
                  <a:pt x="2670132" y="2323046"/>
                </a:cubicBezTo>
                <a:cubicBezTo>
                  <a:pt x="2679510" y="2313667"/>
                  <a:pt x="2686894" y="2301734"/>
                  <a:pt x="2698267" y="2294910"/>
                </a:cubicBezTo>
                <a:cubicBezTo>
                  <a:pt x="2710982" y="2287281"/>
                  <a:pt x="2726402" y="2285532"/>
                  <a:pt x="2740470" y="2280843"/>
                </a:cubicBezTo>
                <a:cubicBezTo>
                  <a:pt x="2844432" y="2176877"/>
                  <a:pt x="2691356" y="2338346"/>
                  <a:pt x="2782673" y="2210504"/>
                </a:cubicBezTo>
                <a:cubicBezTo>
                  <a:pt x="2798091" y="2188919"/>
                  <a:pt x="2824230" y="2176304"/>
                  <a:pt x="2838944" y="2154233"/>
                </a:cubicBezTo>
                <a:cubicBezTo>
                  <a:pt x="2848322" y="2140165"/>
                  <a:pt x="2856517" y="2125232"/>
                  <a:pt x="2867079" y="2112030"/>
                </a:cubicBezTo>
                <a:cubicBezTo>
                  <a:pt x="2889986" y="2083396"/>
                  <a:pt x="2906085" y="2076648"/>
                  <a:pt x="2937418" y="2055759"/>
                </a:cubicBezTo>
                <a:cubicBezTo>
                  <a:pt x="2946796" y="2041691"/>
                  <a:pt x="2954991" y="2026758"/>
                  <a:pt x="2965553" y="2013556"/>
                </a:cubicBezTo>
                <a:cubicBezTo>
                  <a:pt x="2973839" y="2003199"/>
                  <a:pt x="2986865" y="1996794"/>
                  <a:pt x="2993689" y="1985421"/>
                </a:cubicBezTo>
                <a:cubicBezTo>
                  <a:pt x="3048475" y="1894112"/>
                  <a:pt x="2964601" y="1986371"/>
                  <a:pt x="3035892" y="1915083"/>
                </a:cubicBezTo>
                <a:cubicBezTo>
                  <a:pt x="3040584" y="1868158"/>
                  <a:pt x="3043164" y="1773769"/>
                  <a:pt x="3064027" y="1718135"/>
                </a:cubicBezTo>
                <a:cubicBezTo>
                  <a:pt x="3071390" y="1698499"/>
                  <a:pt x="3083901" y="1681139"/>
                  <a:pt x="3092162" y="1661864"/>
                </a:cubicBezTo>
                <a:cubicBezTo>
                  <a:pt x="3098003" y="1648234"/>
                  <a:pt x="3099598" y="1632924"/>
                  <a:pt x="3106230" y="1619661"/>
                </a:cubicBezTo>
                <a:cubicBezTo>
                  <a:pt x="3113791" y="1604539"/>
                  <a:pt x="3126804" y="1592580"/>
                  <a:pt x="3134365" y="1577458"/>
                </a:cubicBezTo>
                <a:cubicBezTo>
                  <a:pt x="3140997" y="1564195"/>
                  <a:pt x="3140804" y="1547970"/>
                  <a:pt x="3148433" y="1535255"/>
                </a:cubicBezTo>
                <a:cubicBezTo>
                  <a:pt x="3155257" y="1523882"/>
                  <a:pt x="3168611" y="1517730"/>
                  <a:pt x="3176569" y="1507119"/>
                </a:cubicBezTo>
                <a:cubicBezTo>
                  <a:pt x="3196858" y="1480067"/>
                  <a:pt x="3214082" y="1450848"/>
                  <a:pt x="3232839" y="1422713"/>
                </a:cubicBezTo>
                <a:lnTo>
                  <a:pt x="3260975" y="1380510"/>
                </a:lnTo>
                <a:lnTo>
                  <a:pt x="3289110" y="1296104"/>
                </a:lnTo>
                <a:cubicBezTo>
                  <a:pt x="3293799" y="1282036"/>
                  <a:pt x="3299582" y="1268287"/>
                  <a:pt x="3303178" y="1253901"/>
                </a:cubicBezTo>
                <a:cubicBezTo>
                  <a:pt x="3307686" y="1235867"/>
                  <a:pt x="3321220" y="1175612"/>
                  <a:pt x="3331313" y="1155427"/>
                </a:cubicBezTo>
                <a:cubicBezTo>
                  <a:pt x="3338874" y="1140305"/>
                  <a:pt x="3350070" y="1127292"/>
                  <a:pt x="3359449" y="1113224"/>
                </a:cubicBezTo>
                <a:cubicBezTo>
                  <a:pt x="3364138" y="1089778"/>
                  <a:pt x="3369239" y="1066411"/>
                  <a:pt x="3373516" y="1042886"/>
                </a:cubicBezTo>
                <a:cubicBezTo>
                  <a:pt x="3378618" y="1014822"/>
                  <a:pt x="3381396" y="986324"/>
                  <a:pt x="3387584" y="958479"/>
                </a:cubicBezTo>
                <a:cubicBezTo>
                  <a:pt x="3390801" y="944003"/>
                  <a:pt x="3396963" y="930344"/>
                  <a:pt x="3401652" y="916276"/>
                </a:cubicBezTo>
                <a:cubicBezTo>
                  <a:pt x="3411134" y="859383"/>
                  <a:pt x="3429787" y="756906"/>
                  <a:pt x="3429787" y="705261"/>
                </a:cubicBezTo>
                <a:cubicBezTo>
                  <a:pt x="3429787" y="611359"/>
                  <a:pt x="3423854" y="517456"/>
                  <a:pt x="3415719" y="423907"/>
                </a:cubicBezTo>
                <a:cubicBezTo>
                  <a:pt x="3414434" y="409134"/>
                  <a:pt x="3410271" y="393771"/>
                  <a:pt x="3401652" y="381704"/>
                </a:cubicBezTo>
                <a:cubicBezTo>
                  <a:pt x="3386234" y="360119"/>
                  <a:pt x="3364138" y="344190"/>
                  <a:pt x="3345381" y="325433"/>
                </a:cubicBezTo>
                <a:cubicBezTo>
                  <a:pt x="3321997" y="302049"/>
                  <a:pt x="3306983" y="283359"/>
                  <a:pt x="3275042" y="269163"/>
                </a:cubicBezTo>
                <a:cubicBezTo>
                  <a:pt x="3197438" y="234672"/>
                  <a:pt x="3195945" y="245871"/>
                  <a:pt x="3120298" y="226959"/>
                </a:cubicBezTo>
                <a:cubicBezTo>
                  <a:pt x="3105912" y="223363"/>
                  <a:pt x="3092401" y="216794"/>
                  <a:pt x="3078095" y="212892"/>
                </a:cubicBezTo>
                <a:cubicBezTo>
                  <a:pt x="2967918" y="182844"/>
                  <a:pt x="2981539" y="187420"/>
                  <a:pt x="2881147" y="170689"/>
                </a:cubicBezTo>
                <a:cubicBezTo>
                  <a:pt x="2625120" y="0"/>
                  <a:pt x="2782796" y="93548"/>
                  <a:pt x="2051153" y="156621"/>
                </a:cubicBezTo>
                <a:cubicBezTo>
                  <a:pt x="2020921" y="159227"/>
                  <a:pt x="2023018" y="204858"/>
                  <a:pt x="2023018" y="226959"/>
                </a:cubicBezTo>
                <a:lnTo>
                  <a:pt x="2107424" y="170689"/>
                </a:lnTo>
                <a:lnTo>
                  <a:pt x="2093356" y="198824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429000" y="1371600"/>
            <a:ext cx="3365500" cy="1808163"/>
          </a:xfrm>
          <a:custGeom>
            <a:avLst/>
            <a:gdLst>
              <a:gd name="connsiteX0" fmla="*/ 0 w 2349304"/>
              <a:gd name="connsiteY0" fmla="*/ 0 h 1308295"/>
              <a:gd name="connsiteX1" fmla="*/ 407963 w 2349304"/>
              <a:gd name="connsiteY1" fmla="*/ 239151 h 1308295"/>
              <a:gd name="connsiteX2" fmla="*/ 886264 w 2349304"/>
              <a:gd name="connsiteY2" fmla="*/ 267286 h 1308295"/>
              <a:gd name="connsiteX3" fmla="*/ 1364566 w 2349304"/>
              <a:gd name="connsiteY3" fmla="*/ 562708 h 1308295"/>
              <a:gd name="connsiteX4" fmla="*/ 2096086 w 2349304"/>
              <a:gd name="connsiteY4" fmla="*/ 717452 h 1308295"/>
              <a:gd name="connsiteX5" fmla="*/ 2222695 w 2349304"/>
              <a:gd name="connsiteY5" fmla="*/ 858129 h 1308295"/>
              <a:gd name="connsiteX6" fmla="*/ 2307101 w 2349304"/>
              <a:gd name="connsiteY6" fmla="*/ 942535 h 1308295"/>
              <a:gd name="connsiteX7" fmla="*/ 2349304 w 2349304"/>
              <a:gd name="connsiteY7" fmla="*/ 1308295 h 130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9304" h="1308295">
                <a:moveTo>
                  <a:pt x="0" y="0"/>
                </a:moveTo>
                <a:cubicBezTo>
                  <a:pt x="130126" y="97301"/>
                  <a:pt x="260252" y="194603"/>
                  <a:pt x="407963" y="239151"/>
                </a:cubicBezTo>
                <a:cubicBezTo>
                  <a:pt x="555674" y="283699"/>
                  <a:pt x="726830" y="213360"/>
                  <a:pt x="886264" y="267286"/>
                </a:cubicBezTo>
                <a:cubicBezTo>
                  <a:pt x="1045698" y="321212"/>
                  <a:pt x="1162929" y="487680"/>
                  <a:pt x="1364566" y="562708"/>
                </a:cubicBezTo>
                <a:cubicBezTo>
                  <a:pt x="1566203" y="637736"/>
                  <a:pt x="1953065" y="668215"/>
                  <a:pt x="2096086" y="717452"/>
                </a:cubicBezTo>
                <a:cubicBezTo>
                  <a:pt x="2239107" y="766689"/>
                  <a:pt x="2187526" y="820615"/>
                  <a:pt x="2222695" y="858129"/>
                </a:cubicBezTo>
                <a:cubicBezTo>
                  <a:pt x="2257864" y="895643"/>
                  <a:pt x="2286000" y="867507"/>
                  <a:pt x="2307101" y="942535"/>
                </a:cubicBezTo>
                <a:cubicBezTo>
                  <a:pt x="2328202" y="1017563"/>
                  <a:pt x="2344615" y="1249680"/>
                  <a:pt x="2349304" y="1308295"/>
                </a:cubicBez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219200" y="4110038"/>
            <a:ext cx="4381500" cy="461962"/>
          </a:xfrm>
          <a:custGeom>
            <a:avLst/>
            <a:gdLst>
              <a:gd name="connsiteX0" fmla="*/ 0 w 1704535"/>
              <a:gd name="connsiteY0" fmla="*/ 349347 h 351692"/>
              <a:gd name="connsiteX1" fmla="*/ 703384 w 1704535"/>
              <a:gd name="connsiteY1" fmla="*/ 321212 h 351692"/>
              <a:gd name="connsiteX2" fmla="*/ 872197 w 1704535"/>
              <a:gd name="connsiteY2" fmla="*/ 166467 h 351692"/>
              <a:gd name="connsiteX3" fmla="*/ 1069144 w 1704535"/>
              <a:gd name="connsiteY3" fmla="*/ 96129 h 351692"/>
              <a:gd name="connsiteX4" fmla="*/ 1153551 w 1704535"/>
              <a:gd name="connsiteY4" fmla="*/ 96129 h 351692"/>
              <a:gd name="connsiteX5" fmla="*/ 1364566 w 1704535"/>
              <a:gd name="connsiteY5" fmla="*/ 96129 h 351692"/>
              <a:gd name="connsiteX6" fmla="*/ 1463040 w 1704535"/>
              <a:gd name="connsiteY6" fmla="*/ 96129 h 351692"/>
              <a:gd name="connsiteX7" fmla="*/ 1674055 w 1704535"/>
              <a:gd name="connsiteY7" fmla="*/ 11723 h 351692"/>
              <a:gd name="connsiteX8" fmla="*/ 1645920 w 1704535"/>
              <a:gd name="connsiteY8" fmla="*/ 25791 h 351692"/>
              <a:gd name="connsiteX9" fmla="*/ 1645920 w 1704535"/>
              <a:gd name="connsiteY9" fmla="*/ 25791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04535" h="351692">
                <a:moveTo>
                  <a:pt x="0" y="349347"/>
                </a:moveTo>
                <a:cubicBezTo>
                  <a:pt x="279009" y="350519"/>
                  <a:pt x="558018" y="351692"/>
                  <a:pt x="703384" y="321212"/>
                </a:cubicBezTo>
                <a:cubicBezTo>
                  <a:pt x="848750" y="290732"/>
                  <a:pt x="811237" y="203981"/>
                  <a:pt x="872197" y="166467"/>
                </a:cubicBezTo>
                <a:cubicBezTo>
                  <a:pt x="933157" y="128953"/>
                  <a:pt x="1022252" y="107852"/>
                  <a:pt x="1069144" y="96129"/>
                </a:cubicBezTo>
                <a:cubicBezTo>
                  <a:pt x="1116036" y="84406"/>
                  <a:pt x="1153551" y="96129"/>
                  <a:pt x="1153551" y="96129"/>
                </a:cubicBezTo>
                <a:lnTo>
                  <a:pt x="1364566" y="96129"/>
                </a:lnTo>
                <a:cubicBezTo>
                  <a:pt x="1416147" y="96129"/>
                  <a:pt x="1411459" y="110197"/>
                  <a:pt x="1463040" y="96129"/>
                </a:cubicBezTo>
                <a:cubicBezTo>
                  <a:pt x="1514622" y="82061"/>
                  <a:pt x="1643575" y="23446"/>
                  <a:pt x="1674055" y="11723"/>
                </a:cubicBezTo>
                <a:cubicBezTo>
                  <a:pt x="1704535" y="0"/>
                  <a:pt x="1645920" y="25791"/>
                  <a:pt x="1645920" y="25791"/>
                </a:cubicBezTo>
                <a:lnTo>
                  <a:pt x="1645920" y="25791"/>
                </a:ln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246688" y="5514975"/>
            <a:ext cx="3911600" cy="1363663"/>
          </a:xfrm>
          <a:custGeom>
            <a:avLst/>
            <a:gdLst>
              <a:gd name="connsiteX0" fmla="*/ 56271 w 3910819"/>
              <a:gd name="connsiteY0" fmla="*/ 1111348 h 1364567"/>
              <a:gd name="connsiteX1" fmla="*/ 196948 w 3910819"/>
              <a:gd name="connsiteY1" fmla="*/ 1041010 h 1364567"/>
              <a:gd name="connsiteX2" fmla="*/ 239151 w 3910819"/>
              <a:gd name="connsiteY2" fmla="*/ 1012874 h 1364567"/>
              <a:gd name="connsiteX3" fmla="*/ 295422 w 3910819"/>
              <a:gd name="connsiteY3" fmla="*/ 998807 h 1364567"/>
              <a:gd name="connsiteX4" fmla="*/ 365760 w 3910819"/>
              <a:gd name="connsiteY4" fmla="*/ 942536 h 1364567"/>
              <a:gd name="connsiteX5" fmla="*/ 407963 w 3910819"/>
              <a:gd name="connsiteY5" fmla="*/ 928468 h 1364567"/>
              <a:gd name="connsiteX6" fmla="*/ 464234 w 3910819"/>
              <a:gd name="connsiteY6" fmla="*/ 900333 h 1364567"/>
              <a:gd name="connsiteX7" fmla="*/ 815926 w 3910819"/>
              <a:gd name="connsiteY7" fmla="*/ 858130 h 1364567"/>
              <a:gd name="connsiteX8" fmla="*/ 928468 w 3910819"/>
              <a:gd name="connsiteY8" fmla="*/ 829994 h 1364567"/>
              <a:gd name="connsiteX9" fmla="*/ 1055077 w 3910819"/>
              <a:gd name="connsiteY9" fmla="*/ 801859 h 1364567"/>
              <a:gd name="connsiteX10" fmla="*/ 1083213 w 3910819"/>
              <a:gd name="connsiteY10" fmla="*/ 773723 h 1364567"/>
              <a:gd name="connsiteX11" fmla="*/ 1167619 w 3910819"/>
              <a:gd name="connsiteY11" fmla="*/ 745588 h 1364567"/>
              <a:gd name="connsiteX12" fmla="*/ 1252025 w 3910819"/>
              <a:gd name="connsiteY12" fmla="*/ 689317 h 1364567"/>
              <a:gd name="connsiteX13" fmla="*/ 1336431 w 3910819"/>
              <a:gd name="connsiteY13" fmla="*/ 633047 h 1364567"/>
              <a:gd name="connsiteX14" fmla="*/ 1364566 w 3910819"/>
              <a:gd name="connsiteY14" fmla="*/ 604911 h 1364567"/>
              <a:gd name="connsiteX15" fmla="*/ 1448973 w 3910819"/>
              <a:gd name="connsiteY15" fmla="*/ 576776 h 1364567"/>
              <a:gd name="connsiteX16" fmla="*/ 1519311 w 3910819"/>
              <a:gd name="connsiteY16" fmla="*/ 520505 h 1364567"/>
              <a:gd name="connsiteX17" fmla="*/ 1589649 w 3910819"/>
              <a:gd name="connsiteY17" fmla="*/ 506437 h 1364567"/>
              <a:gd name="connsiteX18" fmla="*/ 1631853 w 3910819"/>
              <a:gd name="connsiteY18" fmla="*/ 478302 h 1364567"/>
              <a:gd name="connsiteX19" fmla="*/ 1730326 w 3910819"/>
              <a:gd name="connsiteY19" fmla="*/ 450167 h 1364567"/>
              <a:gd name="connsiteX20" fmla="*/ 1772529 w 3910819"/>
              <a:gd name="connsiteY20" fmla="*/ 422031 h 1364567"/>
              <a:gd name="connsiteX21" fmla="*/ 1871003 w 3910819"/>
              <a:gd name="connsiteY21" fmla="*/ 407963 h 1364567"/>
              <a:gd name="connsiteX22" fmla="*/ 1913206 w 3910819"/>
              <a:gd name="connsiteY22" fmla="*/ 393896 h 1364567"/>
              <a:gd name="connsiteX23" fmla="*/ 2039816 w 3910819"/>
              <a:gd name="connsiteY23" fmla="*/ 351693 h 1364567"/>
              <a:gd name="connsiteX24" fmla="*/ 2124222 w 3910819"/>
              <a:gd name="connsiteY24" fmla="*/ 323557 h 1364567"/>
              <a:gd name="connsiteX25" fmla="*/ 2222696 w 3910819"/>
              <a:gd name="connsiteY25" fmla="*/ 281354 h 1364567"/>
              <a:gd name="connsiteX26" fmla="*/ 2504049 w 3910819"/>
              <a:gd name="connsiteY26" fmla="*/ 267287 h 1364567"/>
              <a:gd name="connsiteX27" fmla="*/ 2658794 w 3910819"/>
              <a:gd name="connsiteY27" fmla="*/ 253219 h 1364567"/>
              <a:gd name="connsiteX28" fmla="*/ 2715065 w 3910819"/>
              <a:gd name="connsiteY28" fmla="*/ 239151 h 1364567"/>
              <a:gd name="connsiteX29" fmla="*/ 2799471 w 3910819"/>
              <a:gd name="connsiteY29" fmla="*/ 211016 h 1364567"/>
              <a:gd name="connsiteX30" fmla="*/ 2869809 w 3910819"/>
              <a:gd name="connsiteY30" fmla="*/ 196948 h 1364567"/>
              <a:gd name="connsiteX31" fmla="*/ 2982351 w 3910819"/>
              <a:gd name="connsiteY31" fmla="*/ 168813 h 1364567"/>
              <a:gd name="connsiteX32" fmla="*/ 3277773 w 3910819"/>
              <a:gd name="connsiteY32" fmla="*/ 154745 h 1364567"/>
              <a:gd name="connsiteX33" fmla="*/ 3319976 w 3910819"/>
              <a:gd name="connsiteY33" fmla="*/ 140677 h 1364567"/>
              <a:gd name="connsiteX34" fmla="*/ 3376246 w 3910819"/>
              <a:gd name="connsiteY34" fmla="*/ 126610 h 1364567"/>
              <a:gd name="connsiteX35" fmla="*/ 3502856 w 3910819"/>
              <a:gd name="connsiteY35" fmla="*/ 70339 h 1364567"/>
              <a:gd name="connsiteX36" fmla="*/ 3573194 w 3910819"/>
              <a:gd name="connsiteY36" fmla="*/ 56271 h 1364567"/>
              <a:gd name="connsiteX37" fmla="*/ 3615397 w 3910819"/>
              <a:gd name="connsiteY37" fmla="*/ 42203 h 1364567"/>
              <a:gd name="connsiteX38" fmla="*/ 3840480 w 3910819"/>
              <a:gd name="connsiteY38" fmla="*/ 14068 h 1364567"/>
              <a:gd name="connsiteX39" fmla="*/ 3896751 w 3910819"/>
              <a:gd name="connsiteY39" fmla="*/ 0 h 1364567"/>
              <a:gd name="connsiteX40" fmla="*/ 3910819 w 3910819"/>
              <a:gd name="connsiteY40" fmla="*/ 253219 h 1364567"/>
              <a:gd name="connsiteX41" fmla="*/ 3432517 w 3910819"/>
              <a:gd name="connsiteY41" fmla="*/ 351693 h 1364567"/>
              <a:gd name="connsiteX42" fmla="*/ 2222696 w 3910819"/>
              <a:gd name="connsiteY42" fmla="*/ 534573 h 1364567"/>
              <a:gd name="connsiteX43" fmla="*/ 1308296 w 3910819"/>
              <a:gd name="connsiteY43" fmla="*/ 956603 h 1364567"/>
              <a:gd name="connsiteX44" fmla="*/ 211016 w 3910819"/>
              <a:gd name="connsiteY44" fmla="*/ 1280160 h 1364567"/>
              <a:gd name="connsiteX45" fmla="*/ 0 w 3910819"/>
              <a:gd name="connsiteY45" fmla="*/ 1364567 h 136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910819" h="1364567">
                <a:moveTo>
                  <a:pt x="56271" y="1111348"/>
                </a:moveTo>
                <a:cubicBezTo>
                  <a:pt x="145346" y="1089079"/>
                  <a:pt x="96457" y="1108004"/>
                  <a:pt x="196948" y="1041010"/>
                </a:cubicBezTo>
                <a:cubicBezTo>
                  <a:pt x="211016" y="1031631"/>
                  <a:pt x="222748" y="1016974"/>
                  <a:pt x="239151" y="1012874"/>
                </a:cubicBezTo>
                <a:lnTo>
                  <a:pt x="295422" y="998807"/>
                </a:lnTo>
                <a:cubicBezTo>
                  <a:pt x="321592" y="972636"/>
                  <a:pt x="330265" y="960283"/>
                  <a:pt x="365760" y="942536"/>
                </a:cubicBezTo>
                <a:cubicBezTo>
                  <a:pt x="379023" y="935904"/>
                  <a:pt x="394333" y="934309"/>
                  <a:pt x="407963" y="928468"/>
                </a:cubicBezTo>
                <a:cubicBezTo>
                  <a:pt x="427238" y="920207"/>
                  <a:pt x="444763" y="908121"/>
                  <a:pt x="464234" y="900333"/>
                </a:cubicBezTo>
                <a:cubicBezTo>
                  <a:pt x="600840" y="845690"/>
                  <a:pt x="616612" y="868620"/>
                  <a:pt x="815926" y="858130"/>
                </a:cubicBezTo>
                <a:cubicBezTo>
                  <a:pt x="853440" y="848751"/>
                  <a:pt x="890550" y="837577"/>
                  <a:pt x="928468" y="829994"/>
                </a:cubicBezTo>
                <a:cubicBezTo>
                  <a:pt x="1017765" y="812135"/>
                  <a:pt x="975610" y="821726"/>
                  <a:pt x="1055077" y="801859"/>
                </a:cubicBezTo>
                <a:cubicBezTo>
                  <a:pt x="1064456" y="792480"/>
                  <a:pt x="1071350" y="779655"/>
                  <a:pt x="1083213" y="773723"/>
                </a:cubicBezTo>
                <a:cubicBezTo>
                  <a:pt x="1109739" y="760460"/>
                  <a:pt x="1167619" y="745588"/>
                  <a:pt x="1167619" y="745588"/>
                </a:cubicBezTo>
                <a:cubicBezTo>
                  <a:pt x="1261277" y="651930"/>
                  <a:pt x="1160412" y="740213"/>
                  <a:pt x="1252025" y="689317"/>
                </a:cubicBezTo>
                <a:cubicBezTo>
                  <a:pt x="1281584" y="672895"/>
                  <a:pt x="1312521" y="656958"/>
                  <a:pt x="1336431" y="633047"/>
                </a:cubicBezTo>
                <a:cubicBezTo>
                  <a:pt x="1345809" y="623668"/>
                  <a:pt x="1352703" y="610842"/>
                  <a:pt x="1364566" y="604911"/>
                </a:cubicBezTo>
                <a:cubicBezTo>
                  <a:pt x="1391092" y="591648"/>
                  <a:pt x="1448973" y="576776"/>
                  <a:pt x="1448973" y="576776"/>
                </a:cubicBezTo>
                <a:cubicBezTo>
                  <a:pt x="1469575" y="556174"/>
                  <a:pt x="1490915" y="531154"/>
                  <a:pt x="1519311" y="520505"/>
                </a:cubicBezTo>
                <a:cubicBezTo>
                  <a:pt x="1541699" y="512109"/>
                  <a:pt x="1566203" y="511126"/>
                  <a:pt x="1589649" y="506437"/>
                </a:cubicBezTo>
                <a:cubicBezTo>
                  <a:pt x="1603717" y="497059"/>
                  <a:pt x="1616730" y="485863"/>
                  <a:pt x="1631853" y="478302"/>
                </a:cubicBezTo>
                <a:cubicBezTo>
                  <a:pt x="1652038" y="468209"/>
                  <a:pt x="1712291" y="454676"/>
                  <a:pt x="1730326" y="450167"/>
                </a:cubicBezTo>
                <a:cubicBezTo>
                  <a:pt x="1744394" y="440788"/>
                  <a:pt x="1756335" y="426889"/>
                  <a:pt x="1772529" y="422031"/>
                </a:cubicBezTo>
                <a:cubicBezTo>
                  <a:pt x="1804288" y="412503"/>
                  <a:pt x="1838489" y="414466"/>
                  <a:pt x="1871003" y="407963"/>
                </a:cubicBezTo>
                <a:cubicBezTo>
                  <a:pt x="1885544" y="405055"/>
                  <a:pt x="1899138" y="398585"/>
                  <a:pt x="1913206" y="393896"/>
                </a:cubicBezTo>
                <a:cubicBezTo>
                  <a:pt x="1991126" y="341948"/>
                  <a:pt x="1918514" y="382018"/>
                  <a:pt x="2039816" y="351693"/>
                </a:cubicBezTo>
                <a:cubicBezTo>
                  <a:pt x="2068588" y="344500"/>
                  <a:pt x="2097696" y="336820"/>
                  <a:pt x="2124222" y="323557"/>
                </a:cubicBezTo>
                <a:cubicBezTo>
                  <a:pt x="2141370" y="314983"/>
                  <a:pt x="2197641" y="283533"/>
                  <a:pt x="2222696" y="281354"/>
                </a:cubicBezTo>
                <a:cubicBezTo>
                  <a:pt x="2316244" y="273219"/>
                  <a:pt x="2410342" y="273333"/>
                  <a:pt x="2504049" y="267287"/>
                </a:cubicBezTo>
                <a:cubicBezTo>
                  <a:pt x="2555736" y="263952"/>
                  <a:pt x="2607212" y="257908"/>
                  <a:pt x="2658794" y="253219"/>
                </a:cubicBezTo>
                <a:cubicBezTo>
                  <a:pt x="2677551" y="248530"/>
                  <a:pt x="2696546" y="244707"/>
                  <a:pt x="2715065" y="239151"/>
                </a:cubicBezTo>
                <a:cubicBezTo>
                  <a:pt x="2743471" y="230629"/>
                  <a:pt x="2770390" y="216832"/>
                  <a:pt x="2799471" y="211016"/>
                </a:cubicBezTo>
                <a:cubicBezTo>
                  <a:pt x="2822917" y="206327"/>
                  <a:pt x="2846613" y="202747"/>
                  <a:pt x="2869809" y="196948"/>
                </a:cubicBezTo>
                <a:cubicBezTo>
                  <a:pt x="2928505" y="182274"/>
                  <a:pt x="2907454" y="174574"/>
                  <a:pt x="2982351" y="168813"/>
                </a:cubicBezTo>
                <a:cubicBezTo>
                  <a:pt x="3080646" y="161252"/>
                  <a:pt x="3179299" y="159434"/>
                  <a:pt x="3277773" y="154745"/>
                </a:cubicBezTo>
                <a:cubicBezTo>
                  <a:pt x="3291841" y="150056"/>
                  <a:pt x="3305718" y="144751"/>
                  <a:pt x="3319976" y="140677"/>
                </a:cubicBezTo>
                <a:cubicBezTo>
                  <a:pt x="3338566" y="135366"/>
                  <a:pt x="3358475" y="134226"/>
                  <a:pt x="3376246" y="126610"/>
                </a:cubicBezTo>
                <a:cubicBezTo>
                  <a:pt x="3479395" y="82403"/>
                  <a:pt x="3338787" y="103154"/>
                  <a:pt x="3502856" y="70339"/>
                </a:cubicBezTo>
                <a:cubicBezTo>
                  <a:pt x="3526302" y="65650"/>
                  <a:pt x="3549998" y="62070"/>
                  <a:pt x="3573194" y="56271"/>
                </a:cubicBezTo>
                <a:cubicBezTo>
                  <a:pt x="3587580" y="52674"/>
                  <a:pt x="3600921" y="45420"/>
                  <a:pt x="3615397" y="42203"/>
                </a:cubicBezTo>
                <a:cubicBezTo>
                  <a:pt x="3686784" y="26339"/>
                  <a:pt x="3769733" y="21143"/>
                  <a:pt x="3840480" y="14068"/>
                </a:cubicBezTo>
                <a:lnTo>
                  <a:pt x="3896751" y="0"/>
                </a:lnTo>
                <a:lnTo>
                  <a:pt x="3910819" y="253219"/>
                </a:lnTo>
                <a:lnTo>
                  <a:pt x="3432517" y="351693"/>
                </a:lnTo>
                <a:cubicBezTo>
                  <a:pt x="3029460" y="414071"/>
                  <a:pt x="2630551" y="534573"/>
                  <a:pt x="2222696" y="534573"/>
                </a:cubicBezTo>
                <a:cubicBezTo>
                  <a:pt x="1917755" y="674943"/>
                  <a:pt x="1608555" y="806479"/>
                  <a:pt x="1308296" y="956603"/>
                </a:cubicBezTo>
                <a:lnTo>
                  <a:pt x="211016" y="1280160"/>
                </a:lnTo>
                <a:lnTo>
                  <a:pt x="0" y="136456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7667625" y="1181100"/>
            <a:ext cx="1377950" cy="1787525"/>
          </a:xfrm>
          <a:custGeom>
            <a:avLst/>
            <a:gdLst>
              <a:gd name="connsiteX0" fmla="*/ 1378634 w 1378634"/>
              <a:gd name="connsiteY0" fmla="*/ 0 h 1786597"/>
              <a:gd name="connsiteX1" fmla="*/ 1266093 w 1378634"/>
              <a:gd name="connsiteY1" fmla="*/ 211016 h 1786597"/>
              <a:gd name="connsiteX2" fmla="*/ 1153551 w 1378634"/>
              <a:gd name="connsiteY2" fmla="*/ 534572 h 1786597"/>
              <a:gd name="connsiteX3" fmla="*/ 872197 w 1378634"/>
              <a:gd name="connsiteY3" fmla="*/ 647114 h 1786597"/>
              <a:gd name="connsiteX4" fmla="*/ 618979 w 1378634"/>
              <a:gd name="connsiteY4" fmla="*/ 872197 h 1786597"/>
              <a:gd name="connsiteX5" fmla="*/ 351693 w 1378634"/>
              <a:gd name="connsiteY5" fmla="*/ 1294228 h 1786597"/>
              <a:gd name="connsiteX6" fmla="*/ 323557 w 1378634"/>
              <a:gd name="connsiteY6" fmla="*/ 1448972 h 1786597"/>
              <a:gd name="connsiteX7" fmla="*/ 211016 w 1378634"/>
              <a:gd name="connsiteY7" fmla="*/ 1561514 h 1786597"/>
              <a:gd name="connsiteX8" fmla="*/ 0 w 1378634"/>
              <a:gd name="connsiteY8" fmla="*/ 1786597 h 1786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8634" h="1786597">
                <a:moveTo>
                  <a:pt x="1378634" y="0"/>
                </a:moveTo>
                <a:cubicBezTo>
                  <a:pt x="1341120" y="60960"/>
                  <a:pt x="1303607" y="121921"/>
                  <a:pt x="1266093" y="211016"/>
                </a:cubicBezTo>
                <a:cubicBezTo>
                  <a:pt x="1228579" y="300111"/>
                  <a:pt x="1219200" y="461889"/>
                  <a:pt x="1153551" y="534572"/>
                </a:cubicBezTo>
                <a:cubicBezTo>
                  <a:pt x="1087902" y="607255"/>
                  <a:pt x="961292" y="590843"/>
                  <a:pt x="872197" y="647114"/>
                </a:cubicBezTo>
                <a:cubicBezTo>
                  <a:pt x="783102" y="703385"/>
                  <a:pt x="705730" y="764345"/>
                  <a:pt x="618979" y="872197"/>
                </a:cubicBezTo>
                <a:cubicBezTo>
                  <a:pt x="532228" y="980049"/>
                  <a:pt x="400930" y="1198099"/>
                  <a:pt x="351693" y="1294228"/>
                </a:cubicBezTo>
                <a:cubicBezTo>
                  <a:pt x="302456" y="1390357"/>
                  <a:pt x="347003" y="1404424"/>
                  <a:pt x="323557" y="1448972"/>
                </a:cubicBezTo>
                <a:cubicBezTo>
                  <a:pt x="300111" y="1493520"/>
                  <a:pt x="264942" y="1505243"/>
                  <a:pt x="211016" y="1561514"/>
                </a:cubicBezTo>
                <a:cubicBezTo>
                  <a:pt x="157090" y="1617785"/>
                  <a:pt x="0" y="1786597"/>
                  <a:pt x="0" y="1786597"/>
                </a:cubicBez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7161213" y="4248150"/>
            <a:ext cx="1687512" cy="1350963"/>
          </a:xfrm>
          <a:custGeom>
            <a:avLst/>
            <a:gdLst>
              <a:gd name="connsiteX0" fmla="*/ 0 w 1688123"/>
              <a:gd name="connsiteY0" fmla="*/ 0 h 1350499"/>
              <a:gd name="connsiteX1" fmla="*/ 534573 w 1688123"/>
              <a:gd name="connsiteY1" fmla="*/ 801859 h 1350499"/>
              <a:gd name="connsiteX2" fmla="*/ 1434905 w 1688123"/>
              <a:gd name="connsiteY2" fmla="*/ 1195754 h 1350499"/>
              <a:gd name="connsiteX3" fmla="*/ 1505243 w 1688123"/>
              <a:gd name="connsiteY3" fmla="*/ 1237957 h 1350499"/>
              <a:gd name="connsiteX4" fmla="*/ 1688123 w 1688123"/>
              <a:gd name="connsiteY4" fmla="*/ 1350499 h 135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8123" h="1350499">
                <a:moveTo>
                  <a:pt x="0" y="0"/>
                </a:moveTo>
                <a:cubicBezTo>
                  <a:pt x="147711" y="301283"/>
                  <a:pt x="295422" y="602567"/>
                  <a:pt x="534573" y="801859"/>
                </a:cubicBezTo>
                <a:cubicBezTo>
                  <a:pt x="773724" y="1001151"/>
                  <a:pt x="1273127" y="1123071"/>
                  <a:pt x="1434905" y="1195754"/>
                </a:cubicBezTo>
                <a:cubicBezTo>
                  <a:pt x="1596683" y="1268437"/>
                  <a:pt x="1505243" y="1237957"/>
                  <a:pt x="1505243" y="1237957"/>
                </a:cubicBezTo>
                <a:cubicBezTo>
                  <a:pt x="1547446" y="1263748"/>
                  <a:pt x="1610751" y="1322364"/>
                  <a:pt x="1688123" y="1350499"/>
                </a:cubicBezTo>
              </a:path>
            </a:pathLst>
          </a:cu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953000" y="1752600"/>
            <a:ext cx="838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429000" y="4114800"/>
            <a:ext cx="5334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 flipV="1">
            <a:off x="7924800" y="1524000"/>
            <a:ext cx="7620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8001000" y="4876800"/>
            <a:ext cx="762000" cy="4572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trees_cm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4953000"/>
            <a:ext cx="457200" cy="3048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5" name="Picture 24" descr="trees_cm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5029200"/>
            <a:ext cx="371475" cy="2476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6" name="Picture 25" descr="trees_cm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2800" y="4953000"/>
            <a:ext cx="457200" cy="3048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7" name="Picture 26" descr="trees_cm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4876800"/>
            <a:ext cx="304800" cy="2032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8" name="Picture 27" descr="trees_cm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4953000"/>
            <a:ext cx="371475" cy="2476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9" name="Picture 28" descr="trees_cm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4800600"/>
            <a:ext cx="457200" cy="3048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0" name="Picture 29" descr="trees_cm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2438400"/>
            <a:ext cx="457200" cy="3048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Picture 30" descr="trees_cm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400" y="2286000"/>
            <a:ext cx="457200" cy="3048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2" name="Picture 31" descr="trees_cm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2057400"/>
            <a:ext cx="457200" cy="3048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3" name="Picture 32" descr="trees_cm-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91400" y="2101850"/>
            <a:ext cx="533400" cy="3556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4" name="Picture 33" descr="trees_cm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533650"/>
            <a:ext cx="457200" cy="3048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5" name="Picture 34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05800" y="28956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6" name="Picture 35" descr="trees_cm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0" y="3352800"/>
            <a:ext cx="371475" cy="2476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7" name="Picture 36" descr="trees_cm-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29600" y="3733800"/>
            <a:ext cx="381000" cy="254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8" name="Picture 37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8200" y="27432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9" name="Picture 38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10200" y="22860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0" name="Picture 39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24400" y="44958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1" name="Picture 40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5800" y="31242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2" name="Picture 41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5800" y="35814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3" name="Picture 42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5800" y="38100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4" name="Picture 43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0" y="14478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5" name="Picture 44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2800" y="16002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6" name="Picture 45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16764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7" name="Picture 46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38600" y="17526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8" name="Picture 47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9600" y="18288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49" name="Picture 48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24400" y="20574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0" name="Picture 49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05800" y="22098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1" name="Picture 50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82000" y="19812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2" name="Picture 51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58200" y="14478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3" name="Picture 52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658225" y="18288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4" name="Picture 53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53400" y="40386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5" name="Picture 54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01000" y="44958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6" name="Picture 55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05000" y="47244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7" name="Picture 56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0" y="47244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8" name="Picture 57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9400" y="46482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9" name="Picture 58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0400" y="45720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0" name="Picture 59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57600" y="45720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1" name="Picture 60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71600" y="47244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2" name="Picture 61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91000" y="43434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3" name="Picture 62" descr="trees_cm-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43800" y="5251450"/>
            <a:ext cx="381000" cy="254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4" name="Picture 63" descr="trees_cm-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01000" y="5454650"/>
            <a:ext cx="304800" cy="2032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5" name="Picture 64" descr="trees_cm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43600" y="2362200"/>
            <a:ext cx="485775" cy="3238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6681" name="Picture 65" descr="shrubs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57800" y="304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2" name="Picture 66" descr="shrubs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81600" y="3429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3" name="Picture 67" descr="shrubs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34000" y="42672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4" name="Picture 68" descr="shrubs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5000" y="44958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5" name="Picture 69" descr="shrubs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91200" y="28956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70" descr="shrubs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096000" y="4495800"/>
            <a:ext cx="152400" cy="1524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6687" name="Picture 71" descr="shrubs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53200" y="44958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8" name="Picture 72" descr="shrubs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67600" y="4191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9" name="Picture 73" descr="shrubs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34200" y="2667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90" name="Picture 74" descr="shrubs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48600" y="38862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91" name="TextBox 75"/>
          <p:cNvSpPr txBox="1">
            <a:spLocks noChangeArrowheads="1"/>
          </p:cNvSpPr>
          <p:nvPr/>
        </p:nvSpPr>
        <p:spPr bwMode="auto">
          <a:xfrm>
            <a:off x="1676400" y="4191000"/>
            <a:ext cx="6080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inlet</a:t>
            </a:r>
          </a:p>
        </p:txBody>
      </p:sp>
      <p:sp>
        <p:nvSpPr>
          <p:cNvPr id="26692" name="TextBox 76"/>
          <p:cNvSpPr txBox="1">
            <a:spLocks noChangeArrowheads="1"/>
          </p:cNvSpPr>
          <p:nvPr/>
        </p:nvSpPr>
        <p:spPr bwMode="auto">
          <a:xfrm>
            <a:off x="4572000" y="1371600"/>
            <a:ext cx="6080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inlet</a:t>
            </a:r>
          </a:p>
        </p:txBody>
      </p:sp>
      <p:sp>
        <p:nvSpPr>
          <p:cNvPr id="26693" name="TextBox 77"/>
          <p:cNvSpPr txBox="1">
            <a:spLocks noChangeArrowheads="1"/>
          </p:cNvSpPr>
          <p:nvPr/>
        </p:nvSpPr>
        <p:spPr bwMode="auto">
          <a:xfrm>
            <a:off x="7696200" y="1600200"/>
            <a:ext cx="6080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inlet</a:t>
            </a:r>
          </a:p>
        </p:txBody>
      </p:sp>
      <p:sp>
        <p:nvSpPr>
          <p:cNvPr id="72" name="Rectangle 71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50</a:t>
            </a:fld>
            <a:endParaRPr lang="en-IN" dirty="0"/>
          </a:p>
        </p:txBody>
      </p:sp>
      <p:sp>
        <p:nvSpPr>
          <p:cNvPr id="73" name="Rectangle 72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318868" y="1143000"/>
            <a:ext cx="8444132" cy="5105400"/>
            <a:chOff x="242668" y="1447800"/>
            <a:chExt cx="8444132" cy="5105400"/>
          </a:xfrm>
        </p:grpSpPr>
        <p:cxnSp>
          <p:nvCxnSpPr>
            <p:cNvPr id="18" name="Straight Connector 17"/>
            <p:cNvCxnSpPr/>
            <p:nvPr/>
          </p:nvCxnSpPr>
          <p:spPr>
            <a:xfrm rot="5400000">
              <a:off x="-1401872" y="3992672"/>
              <a:ext cx="5090538" cy="794"/>
            </a:xfrm>
            <a:prstGeom prst="line">
              <a:avLst/>
            </a:prstGeom>
            <a:ln w="444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09600" y="2500532"/>
              <a:ext cx="8077200" cy="1200329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marL="900113"/>
              <a:r>
                <a:rPr lang="en-IN" sz="7200" b="1" dirty="0" smtClean="0">
                  <a:solidFill>
                    <a:schemeClr val="bg1"/>
                  </a:solidFill>
                  <a:latin typeface="Kruti Dev 010" pitchFamily="2" charset="0"/>
                  <a:cs typeface="Times New Roman" pitchFamily="18" charset="0"/>
                </a:rPr>
                <a:t>/kU;okn</a:t>
              </a:r>
              <a:endParaRPr lang="en-IN" sz="7200" b="1" dirty="0">
                <a:solidFill>
                  <a:schemeClr val="bg1"/>
                </a:solidFill>
                <a:latin typeface="Kruti Dev 010" pitchFamily="2" charset="0"/>
                <a:cs typeface="Times New Roman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 rot="5400000">
              <a:off x="-1097072" y="3993466"/>
              <a:ext cx="5090538" cy="794"/>
            </a:xfrm>
            <a:prstGeom prst="line">
              <a:avLst/>
            </a:prstGeom>
            <a:ln w="444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>
              <a:off x="6434796" y="2065608"/>
              <a:ext cx="2175804" cy="2049192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5400000">
              <a:off x="-1706672" y="4007534"/>
              <a:ext cx="5090538" cy="794"/>
            </a:xfrm>
            <a:prstGeom prst="line">
              <a:avLst/>
            </a:prstGeom>
            <a:ln w="444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81000" y="2137872"/>
              <a:ext cx="2133600" cy="158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533400" y="2360612"/>
              <a:ext cx="2133600" cy="158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42668" y="1909272"/>
              <a:ext cx="2133600" cy="158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12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51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4326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smtClean="0">
                <a:latin typeface="Kruti Dev 010" pitchFamily="2" charset="0"/>
              </a:rPr>
              <a:t>ek0 jk"Vªh</a:t>
            </a:r>
            <a:r>
              <a:rPr lang="en-US" b="1" dirty="0" smtClean="0">
                <a:latin typeface="Kruti Dev 010" pitchFamily="2" charset="0"/>
              </a:rPr>
              <a:t>; </a:t>
            </a:r>
            <a:r>
              <a:rPr lang="en-US" b="1" dirty="0" err="1" smtClean="0">
                <a:latin typeface="Kruti Dev 010" pitchFamily="2" charset="0"/>
              </a:rPr>
              <a:t>gfjr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izkf</a:t>
            </a:r>
            <a:r>
              <a:rPr lang="en-US" b="1" dirty="0" smtClean="0">
                <a:latin typeface="Kruti Dev 010" pitchFamily="2" charset="0"/>
              </a:rPr>
              <a:t>/</a:t>
            </a:r>
            <a:r>
              <a:rPr lang="en-US" b="1" dirty="0" err="1" smtClean="0">
                <a:latin typeface="Kruti Dev 010" pitchFamily="2" charset="0"/>
              </a:rPr>
              <a:t>kdj.k</a:t>
            </a:r>
            <a:r>
              <a:rPr lang="en-US" b="1" dirty="0" smtClean="0">
                <a:latin typeface="Kruti Dev 010" pitchFamily="2" charset="0"/>
              </a:rPr>
              <a:t> }</a:t>
            </a:r>
            <a:r>
              <a:rPr lang="en-US" b="1" dirty="0" err="1" smtClean="0">
                <a:latin typeface="Kruti Dev 010" pitchFamily="2" charset="0"/>
              </a:rPr>
              <a:t>kjk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err="1" smtClean="0">
                <a:latin typeface="Kruti Dev 010" pitchFamily="2" charset="0"/>
              </a:rPr>
              <a:t>ikfjr</a:t>
            </a:r>
            <a:r>
              <a:rPr lang="en-US" b="1" smtClean="0">
                <a:latin typeface="Kruti Dev 010" pitchFamily="2" charset="0"/>
              </a:rPr>
              <a:t> vkns'k </a:t>
            </a:r>
            <a:r>
              <a:rPr lang="en-US" b="1" dirty="0" err="1" smtClean="0">
                <a:latin typeface="Kruti Dev 010" pitchFamily="2" charset="0"/>
              </a:rPr>
              <a:t>ds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Øe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eas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visf</a:t>
            </a:r>
            <a:r>
              <a:rPr lang="en-US" b="1" dirty="0" smtClean="0">
                <a:latin typeface="Kruti Dev 010" pitchFamily="2" charset="0"/>
              </a:rPr>
              <a:t>{</a:t>
            </a:r>
            <a:r>
              <a:rPr lang="en-US" b="1" dirty="0" err="1" smtClean="0">
                <a:latin typeface="Kruti Dev 010" pitchFamily="2" charset="0"/>
              </a:rPr>
              <a:t>kr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dk;Zokgh</a:t>
            </a:r>
            <a:r>
              <a:rPr lang="en-US" b="1" dirty="0" smtClean="0">
                <a:latin typeface="Kruti Dev 010" pitchFamily="2" charset="0"/>
              </a:rPr>
              <a:t> 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43075"/>
            <a:ext cx="8458200" cy="4525963"/>
          </a:xfrm>
        </p:spPr>
        <p:txBody>
          <a:bodyPr rtlCol="0">
            <a:normAutofit fontScale="85000" lnSpcReduction="10000"/>
          </a:bodyPr>
          <a:lstStyle/>
          <a:p>
            <a:pPr marL="900113" indent="-53975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smtClean="0">
                <a:latin typeface="Kruti Dev 010" pitchFamily="2" charset="0"/>
              </a:rPr>
              <a:t>	ek0 </a:t>
            </a:r>
            <a:r>
              <a:rPr lang="en-US" dirty="0" err="1" smtClean="0">
                <a:latin typeface="Kruti Dev 010" pitchFamily="2" charset="0"/>
              </a:rPr>
              <a:t>jk’Vªh</a:t>
            </a:r>
            <a:r>
              <a:rPr lang="en-US" dirty="0" smtClean="0">
                <a:latin typeface="Kruti Dev 010" pitchFamily="2" charset="0"/>
              </a:rPr>
              <a:t>; </a:t>
            </a:r>
            <a:r>
              <a:rPr lang="en-US" dirty="0" err="1" smtClean="0">
                <a:latin typeface="Kruti Dev 010" pitchFamily="2" charset="0"/>
              </a:rPr>
              <a:t>gfjr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izkf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kdj.k</a:t>
            </a:r>
            <a:r>
              <a:rPr lang="en-US" dirty="0" smtClean="0">
                <a:latin typeface="Kruti Dev 010" pitchFamily="2" charset="0"/>
              </a:rPr>
              <a:t> }</a:t>
            </a:r>
            <a:r>
              <a:rPr lang="en-US" dirty="0" err="1" smtClean="0">
                <a:latin typeface="Kruti Dev 010" pitchFamily="2" charset="0"/>
              </a:rPr>
              <a:t>kjk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osVyS.M~l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fpUghdj.k</a:t>
            </a:r>
            <a:r>
              <a:rPr lang="en-US" dirty="0" smtClean="0">
                <a:latin typeface="Kruti Dev 010" pitchFamily="2" charset="0"/>
              </a:rPr>
              <a:t>] </a:t>
            </a:r>
            <a:r>
              <a:rPr lang="en-US" dirty="0" err="1" smtClean="0">
                <a:latin typeface="Kruti Dev 010" pitchFamily="2" charset="0"/>
              </a:rPr>
              <a:t>laj</a:t>
            </a:r>
            <a:r>
              <a:rPr lang="en-US" dirty="0" smtClean="0">
                <a:latin typeface="Kruti Dev 010" pitchFamily="2" charset="0"/>
              </a:rPr>
              <a:t>{</a:t>
            </a:r>
            <a:r>
              <a:rPr lang="en-US" dirty="0" err="1" smtClean="0">
                <a:latin typeface="Kruti Dev 010" pitchFamily="2" charset="0"/>
              </a:rPr>
              <a:t>k.k</a:t>
            </a:r>
            <a:r>
              <a:rPr lang="en-US" dirty="0" smtClean="0">
                <a:latin typeface="Kruti Dev 010" pitchFamily="2" charset="0"/>
              </a:rPr>
              <a:t> o </a:t>
            </a:r>
            <a:r>
              <a:rPr lang="en-US" dirty="0" err="1" smtClean="0">
                <a:latin typeface="Kruti Dev 010" pitchFamily="2" charset="0"/>
              </a:rPr>
              <a:t>lEc</a:t>
            </a:r>
            <a:r>
              <a:rPr lang="en-US" dirty="0" smtClean="0">
                <a:latin typeface="Kruti Dev 010" pitchFamily="2" charset="0"/>
              </a:rPr>
              <a:t>)</a:t>
            </a:r>
            <a:r>
              <a:rPr lang="en-US" dirty="0" err="1" smtClean="0">
                <a:latin typeface="Kruti Dev 010" pitchFamily="2" charset="0"/>
              </a:rPr>
              <a:t>Zu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fd;s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tkus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err="1" smtClean="0">
                <a:latin typeface="Kruti Dev 010" pitchFamily="2" charset="0"/>
              </a:rPr>
              <a:t>ds</a:t>
            </a:r>
            <a:r>
              <a:rPr lang="en-US" smtClean="0">
                <a:latin typeface="Kruti Dev 010" pitchFamily="2" charset="0"/>
              </a:rPr>
              <a:t> vkns'k </a:t>
            </a:r>
            <a:r>
              <a:rPr lang="en-US" dirty="0" err="1" smtClean="0">
                <a:latin typeface="Kruti Dev 010" pitchFamily="2" charset="0"/>
              </a:rPr>
              <a:t>ikfjrA</a:t>
            </a:r>
            <a:endParaRPr lang="en-US" dirty="0" smtClean="0">
              <a:latin typeface="Kruti Dev 010" pitchFamily="2" charset="0"/>
            </a:endParaRPr>
          </a:p>
          <a:p>
            <a:pPr marL="900113" indent="-53975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err="1" smtClean="0">
                <a:latin typeface="Kruti Dev 010" pitchFamily="2" charset="0"/>
              </a:rPr>
              <a:t>dsUnzh</a:t>
            </a:r>
            <a:r>
              <a:rPr lang="en-US" dirty="0" smtClean="0">
                <a:latin typeface="Kruti Dev 010" pitchFamily="2" charset="0"/>
              </a:rPr>
              <a:t>; </a:t>
            </a:r>
            <a:r>
              <a:rPr lang="en-US" dirty="0" err="1" smtClean="0">
                <a:latin typeface="Kruti Dev 010" pitchFamily="2" charset="0"/>
              </a:rPr>
              <a:t>iznw’k.k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fu;a</a:t>
            </a:r>
            <a:r>
              <a:rPr lang="en-US" dirty="0" smtClean="0">
                <a:latin typeface="Kruti Dev 010" pitchFamily="2" charset="0"/>
              </a:rPr>
              <a:t>=.k </a:t>
            </a:r>
            <a:r>
              <a:rPr lang="en-US" dirty="0" err="1" smtClean="0">
                <a:latin typeface="Kruti Dev 010" pitchFamily="2" charset="0"/>
              </a:rPr>
              <a:t>cksMZ</a:t>
            </a:r>
            <a:r>
              <a:rPr lang="en-US" dirty="0" smtClean="0">
                <a:latin typeface="Kruti Dev 010" pitchFamily="2" charset="0"/>
              </a:rPr>
              <a:t> }</a:t>
            </a:r>
            <a:r>
              <a:rPr lang="en-US" dirty="0" err="1" smtClean="0">
                <a:latin typeface="Kruti Dev 010" pitchFamily="2" charset="0"/>
              </a:rPr>
              <a:t>kjk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osVyS.M~l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fu;ksftr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izcU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ku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gsrq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izcU</a:t>
            </a:r>
            <a:r>
              <a:rPr lang="en-US" dirty="0" smtClean="0">
                <a:latin typeface="Kruti Dev 010" pitchFamily="2" charset="0"/>
              </a:rPr>
              <a:t>/k ;</a:t>
            </a:r>
            <a:r>
              <a:rPr lang="en-US" dirty="0" err="1" smtClean="0">
                <a:latin typeface="Kruti Dev 010" pitchFamily="2" charset="0"/>
              </a:rPr>
              <a:t>kstuk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izk:Ik</a:t>
            </a:r>
            <a:r>
              <a:rPr lang="en-US" dirty="0" smtClean="0">
                <a:latin typeface="Kruti Dev 010" pitchFamily="2" charset="0"/>
              </a:rPr>
              <a:t> fu/</a:t>
            </a:r>
            <a:r>
              <a:rPr lang="en-US" dirty="0" err="1" smtClean="0">
                <a:latin typeface="Kruti Dev 010" pitchFamily="2" charset="0"/>
              </a:rPr>
              <a:t>kkZfjr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fd;k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x;k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endParaRPr lang="en-US" dirty="0" smtClean="0">
              <a:latin typeface="Kruti Dev 010" pitchFamily="2" charset="0"/>
            </a:endParaRPr>
          </a:p>
          <a:p>
            <a:pPr marL="900113" indent="-53975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err="1" smtClean="0">
                <a:latin typeface="Kruti Dev 010" pitchFamily="2" charset="0"/>
              </a:rPr>
              <a:t>bl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izk:Ik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lwpuk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fu;a</a:t>
            </a:r>
            <a:r>
              <a:rPr lang="en-US" dirty="0" smtClean="0">
                <a:latin typeface="Kruti Dev 010" pitchFamily="2" charset="0"/>
              </a:rPr>
              <a:t>=d </a:t>
            </a:r>
            <a:r>
              <a:rPr lang="en-US" dirty="0" err="1" smtClean="0">
                <a:latin typeface="Kruti Dev 010" pitchFamily="2" charset="0"/>
              </a:rPr>
              <a:t>foHkkx</a:t>
            </a:r>
            <a:r>
              <a:rPr lang="en-US" dirty="0" smtClean="0">
                <a:latin typeface="Kruti Dev 010" pitchFamily="2" charset="0"/>
              </a:rPr>
              <a:t> }</a:t>
            </a:r>
            <a:r>
              <a:rPr lang="en-US" dirty="0" err="1" smtClean="0">
                <a:latin typeface="Kruti Dev 010" pitchFamily="2" charset="0"/>
              </a:rPr>
              <a:t>kjk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lEcfU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ftykf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kdkjh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ek</a:t>
            </a:r>
            <a:r>
              <a:rPr lang="en-US" dirty="0" smtClean="0">
                <a:latin typeface="Kruti Dev 010" pitchFamily="2" charset="0"/>
              </a:rPr>
              <a:t>/;e </a:t>
            </a:r>
            <a:r>
              <a:rPr lang="en-US" dirty="0" err="1" smtClean="0">
                <a:latin typeface="Kruti Dev 010" pitchFamily="2" charset="0"/>
              </a:rPr>
              <a:t>ls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miyC</a:t>
            </a:r>
            <a:r>
              <a:rPr lang="en-US" dirty="0" smtClean="0">
                <a:latin typeface="Kruti Dev 010" pitchFamily="2" charset="0"/>
              </a:rPr>
              <a:t>/k </a:t>
            </a:r>
            <a:r>
              <a:rPr lang="en-US" dirty="0" err="1" smtClean="0">
                <a:latin typeface="Kruti Dev 010" pitchFamily="2" charset="0"/>
              </a:rPr>
              <a:t>djk;h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tkuh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endParaRPr lang="en-US" dirty="0" smtClean="0">
              <a:latin typeface="Kruti Dev 010" pitchFamily="2" charset="0"/>
            </a:endParaRPr>
          </a:p>
          <a:p>
            <a:pPr marL="900113" indent="-53975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err="1" smtClean="0">
                <a:latin typeface="Kruti Dev 010" pitchFamily="2" charset="0"/>
              </a:rPr>
              <a:t>izcU</a:t>
            </a:r>
            <a:r>
              <a:rPr lang="en-US" dirty="0" smtClean="0">
                <a:latin typeface="Kruti Dev 010" pitchFamily="2" charset="0"/>
              </a:rPr>
              <a:t>/k ;</a:t>
            </a:r>
            <a:r>
              <a:rPr lang="en-US" dirty="0" err="1" smtClean="0">
                <a:latin typeface="Kruti Dev 010" pitchFamily="2" charset="0"/>
              </a:rPr>
              <a:t>kstuk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osVyS.M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vk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kkjHkwr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vkadM+s</a:t>
            </a:r>
            <a:r>
              <a:rPr lang="en-US" dirty="0" smtClean="0">
                <a:latin typeface="Kruti Dev 010" pitchFamily="2" charset="0"/>
              </a:rPr>
              <a:t>] </a:t>
            </a:r>
            <a:r>
              <a:rPr lang="en-US" dirty="0" err="1" smtClean="0">
                <a:latin typeface="Kruti Dev 010" pitchFamily="2" charset="0"/>
              </a:rPr>
              <a:t>iznw’k.kksa</a:t>
            </a:r>
            <a:r>
              <a:rPr lang="en-US" dirty="0" smtClean="0">
                <a:latin typeface="Kruti Dev 010" pitchFamily="2" charset="0"/>
              </a:rPr>
              <a:t> dh </a:t>
            </a:r>
            <a:r>
              <a:rPr lang="en-US" dirty="0" err="1" smtClean="0">
                <a:latin typeface="Kruti Dev 010" pitchFamily="2" charset="0"/>
              </a:rPr>
              <a:t>fLFkfr</a:t>
            </a:r>
            <a:r>
              <a:rPr lang="en-US" dirty="0" smtClean="0">
                <a:latin typeface="Kruti Dev 010" pitchFamily="2" charset="0"/>
              </a:rPr>
              <a:t>] </a:t>
            </a:r>
            <a:r>
              <a:rPr lang="en-US" dirty="0" err="1" smtClean="0">
                <a:latin typeface="Kruti Dev 010" pitchFamily="2" charset="0"/>
              </a:rPr>
              <a:t>iznw’k.k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fuokj.k</a:t>
            </a:r>
            <a:r>
              <a:rPr lang="en-US" dirty="0" smtClean="0">
                <a:latin typeface="Kruti Dev 010" pitchFamily="2" charset="0"/>
              </a:rPr>
              <a:t>] </a:t>
            </a:r>
            <a:r>
              <a:rPr lang="en-US" dirty="0" err="1" smtClean="0">
                <a:latin typeface="Kruti Dev 010" pitchFamily="2" charset="0"/>
              </a:rPr>
              <a:t>dSpesaV</a:t>
            </a:r>
            <a:r>
              <a:rPr lang="en-US" dirty="0" smtClean="0">
                <a:latin typeface="Kruti Dev 010" pitchFamily="2" charset="0"/>
              </a:rPr>
              <a:t> ,</a:t>
            </a:r>
            <a:r>
              <a:rPr lang="en-US" dirty="0" err="1" smtClean="0">
                <a:latin typeface="Kruti Dev 010" pitchFamily="2" charset="0"/>
              </a:rPr>
              <a:t>fj;k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esa</a:t>
            </a:r>
            <a:r>
              <a:rPr lang="en-US" dirty="0" smtClean="0">
                <a:latin typeface="Kruti Dev 010" pitchFamily="2" charset="0"/>
              </a:rPr>
              <a:t> o`{</a:t>
            </a:r>
            <a:r>
              <a:rPr lang="en-US" dirty="0" err="1" smtClean="0">
                <a:latin typeface="Kruti Dev 010" pitchFamily="2" charset="0"/>
              </a:rPr>
              <a:t>kkjksi.k</a:t>
            </a:r>
            <a:r>
              <a:rPr lang="en-US" dirty="0" smtClean="0">
                <a:latin typeface="Kruti Dev 010" pitchFamily="2" charset="0"/>
              </a:rPr>
              <a:t> ,</a:t>
            </a:r>
            <a:r>
              <a:rPr lang="en-US" dirty="0" err="1" smtClean="0">
                <a:latin typeface="Kruti Dev 010" pitchFamily="2" charset="0"/>
              </a:rPr>
              <a:t>oa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vU</a:t>
            </a:r>
            <a:r>
              <a:rPr lang="en-US" dirty="0" smtClean="0">
                <a:latin typeface="Kruti Dev 010" pitchFamily="2" charset="0"/>
              </a:rPr>
              <a:t>; </a:t>
            </a:r>
            <a:r>
              <a:rPr lang="en-US" dirty="0" err="1" smtClean="0">
                <a:latin typeface="Kruti Dev 010" pitchFamily="2" charset="0"/>
              </a:rPr>
              <a:t>izLrkfor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dk;ksZa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err="1" smtClean="0">
                <a:latin typeface="Kruti Dev 010" pitchFamily="2" charset="0"/>
              </a:rPr>
              <a:t>dk</a:t>
            </a:r>
            <a:r>
              <a:rPr lang="en-US" smtClean="0">
                <a:latin typeface="Kruti Dev 010" pitchFamily="2" charset="0"/>
              </a:rPr>
              <a:t> lekos'k </a:t>
            </a:r>
            <a:r>
              <a:rPr lang="en-US" dirty="0" err="1" smtClean="0">
                <a:latin typeface="Kruti Dev 010" pitchFamily="2" charset="0"/>
              </a:rPr>
              <a:t>fd;k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tkuk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endParaRPr lang="en-US" dirty="0" smtClean="0">
              <a:latin typeface="Kruti Dev 010" pitchFamily="2" charset="0"/>
            </a:endParaRPr>
          </a:p>
          <a:p>
            <a:pPr marL="900113" indent="-53975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err="1" smtClean="0">
                <a:latin typeface="Kruti Dev 010" pitchFamily="2" charset="0"/>
              </a:rPr>
              <a:t>izcU</a:t>
            </a:r>
            <a:r>
              <a:rPr lang="en-US" dirty="0" smtClean="0">
                <a:latin typeface="Kruti Dev 010" pitchFamily="2" charset="0"/>
              </a:rPr>
              <a:t>/k ;</a:t>
            </a:r>
            <a:r>
              <a:rPr lang="en-US" dirty="0" err="1" smtClean="0">
                <a:latin typeface="Kruti Dev 010" pitchFamily="2" charset="0"/>
              </a:rPr>
              <a:t>kstuk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rS;kj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fd;s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tkus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gsrq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varZfoHkkxh</a:t>
            </a:r>
            <a:r>
              <a:rPr lang="en-US" dirty="0" smtClean="0">
                <a:latin typeface="Kruti Dev 010" pitchFamily="2" charset="0"/>
              </a:rPr>
              <a:t>; </a:t>
            </a:r>
            <a:r>
              <a:rPr lang="en-US" dirty="0" err="1" smtClean="0">
                <a:latin typeface="Kruti Dev 010" pitchFamily="2" charset="0"/>
              </a:rPr>
              <a:t>leUo</a:t>
            </a:r>
            <a:r>
              <a:rPr lang="en-US" dirty="0" smtClean="0">
                <a:latin typeface="Kruti Dev 010" pitchFamily="2" charset="0"/>
              </a:rPr>
              <a:t>; </a:t>
            </a:r>
            <a:r>
              <a:rPr lang="en-US" dirty="0" err="1" smtClean="0">
                <a:latin typeface="Kruti Dev 010" pitchFamily="2" charset="0"/>
              </a:rPr>
              <a:t>ftyk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Ik;kZoj.k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lfefr</a:t>
            </a:r>
            <a:r>
              <a:rPr lang="en-US" dirty="0" smtClean="0">
                <a:latin typeface="Kruti Dev 010" pitchFamily="2" charset="0"/>
              </a:rPr>
              <a:t> }</a:t>
            </a:r>
            <a:r>
              <a:rPr lang="en-US" dirty="0" err="1" smtClean="0">
                <a:latin typeface="Kruti Dev 010" pitchFamily="2" charset="0"/>
              </a:rPr>
              <a:t>kjk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fd;k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tk;sxkA</a:t>
            </a:r>
            <a:endParaRPr lang="en-US" dirty="0" smtClean="0">
              <a:latin typeface="Kruti Dev 010" pitchFamily="2" charset="0"/>
            </a:endParaRPr>
          </a:p>
          <a:p>
            <a:pPr marL="900113" indent="-5397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6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785786" y="1357298"/>
            <a:ext cx="7786742" cy="3505200"/>
          </a:xfrm>
        </p:spPr>
        <p:txBody>
          <a:bodyPr/>
          <a:lstStyle/>
          <a:p>
            <a:pPr algn="just"/>
            <a:r>
              <a:rPr lang="en-IN" sz="3600" b="1" dirty="0" smtClean="0">
                <a:latin typeface="Kruti Dev 010" pitchFamily="2" charset="0"/>
              </a:rPr>
              <a:t/>
            </a:r>
            <a:br>
              <a:rPr lang="en-IN" sz="3600" b="1" dirty="0" smtClean="0">
                <a:latin typeface="Kruti Dev 010" pitchFamily="2" charset="0"/>
              </a:rPr>
            </a:br>
            <a:r>
              <a:rPr lang="en-IN" sz="3200" b="1" dirty="0" err="1" smtClean="0">
                <a:latin typeface="Kruti Dev 010" pitchFamily="2" charset="0"/>
              </a:rPr>
              <a:t>izk:Ik&amp;1</a:t>
            </a:r>
            <a:r>
              <a:rPr lang="en-IN" sz="3200" b="1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fofHkUu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foHkkxksa</a:t>
            </a:r>
            <a:r>
              <a:rPr lang="en-IN" sz="3200" dirty="0" smtClean="0">
                <a:latin typeface="Kruti Dev 010" pitchFamily="2" charset="0"/>
              </a:rPr>
              <a:t> }</a:t>
            </a:r>
            <a:r>
              <a:rPr lang="en-IN" sz="3200" dirty="0" err="1" smtClean="0">
                <a:latin typeface="Kruti Dev 010" pitchFamily="2" charset="0"/>
              </a:rPr>
              <a:t>kjk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nh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x;h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lwpukvksa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dks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ladfyr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dj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izHkkxh</a:t>
            </a:r>
            <a:r>
              <a:rPr lang="en-IN" sz="3200" dirty="0" smtClean="0">
                <a:latin typeface="Kruti Dev 010" pitchFamily="2" charset="0"/>
              </a:rPr>
              <a:t>; </a:t>
            </a:r>
            <a:r>
              <a:rPr lang="en-IN" sz="3200" dirty="0" err="1" smtClean="0">
                <a:latin typeface="Kruti Dev 010" pitchFamily="2" charset="0"/>
              </a:rPr>
              <a:t>oukf</a:t>
            </a:r>
            <a:r>
              <a:rPr lang="en-IN" sz="3200" dirty="0" smtClean="0">
                <a:latin typeface="Kruti Dev 010" pitchFamily="2" charset="0"/>
              </a:rPr>
              <a:t>/</a:t>
            </a:r>
            <a:r>
              <a:rPr lang="en-IN" sz="3200" dirty="0" err="1" smtClean="0">
                <a:latin typeface="Kruti Dev 010" pitchFamily="2" charset="0"/>
              </a:rPr>
              <a:t>kdkjh@la;kstd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ftyk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Ik;kZoj.k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lfefr</a:t>
            </a:r>
            <a:r>
              <a:rPr lang="en-IN" sz="3200" dirty="0" smtClean="0">
                <a:latin typeface="Kruti Dev 010" pitchFamily="2" charset="0"/>
              </a:rPr>
              <a:t> }</a:t>
            </a:r>
            <a:r>
              <a:rPr lang="en-IN" sz="3200" dirty="0" err="1" smtClean="0">
                <a:latin typeface="Kruti Dev 010" pitchFamily="2" charset="0"/>
              </a:rPr>
              <a:t>kjk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fn;s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tkus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okys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lwpuk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dk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izk:i</a:t>
            </a:r>
            <a:r>
              <a:rPr lang="en-IN" sz="2800" dirty="0" smtClean="0">
                <a:latin typeface="Kruti Dev 010" pitchFamily="2" charset="0"/>
              </a:rPr>
              <a:t/>
            </a:r>
            <a:br>
              <a:rPr lang="en-IN" sz="2800" dirty="0" smtClean="0">
                <a:latin typeface="Kruti Dev 010" pitchFamily="2" charset="0"/>
              </a:rPr>
            </a:br>
            <a:r>
              <a:rPr lang="en-IN" sz="2800" dirty="0" smtClean="0">
                <a:latin typeface="Kruti Dev 010" pitchFamily="2" charset="0"/>
              </a:rPr>
              <a:t/>
            </a:r>
            <a:br>
              <a:rPr lang="en-IN" sz="2800" dirty="0" smtClean="0">
                <a:latin typeface="Kruti Dev 010" pitchFamily="2" charset="0"/>
              </a:rPr>
            </a:br>
            <a:r>
              <a:rPr lang="en-IN" sz="3200" b="1" dirty="0" err="1" smtClean="0">
                <a:latin typeface="Kruti Dev 010" pitchFamily="2" charset="0"/>
              </a:rPr>
              <a:t>izk:Ik&amp;2</a:t>
            </a:r>
            <a:r>
              <a:rPr lang="en-IN" sz="3200" b="1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osVyS.M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ds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fu;a</a:t>
            </a:r>
            <a:r>
              <a:rPr lang="en-IN" sz="3200" dirty="0" smtClean="0">
                <a:latin typeface="Kruti Dev 010" pitchFamily="2" charset="0"/>
              </a:rPr>
              <a:t>=d </a:t>
            </a:r>
            <a:r>
              <a:rPr lang="en-IN" sz="3200" dirty="0" err="1" smtClean="0">
                <a:latin typeface="Kruti Dev 010" pitchFamily="2" charset="0"/>
              </a:rPr>
              <a:t>foHkkx</a:t>
            </a:r>
            <a:r>
              <a:rPr lang="en-IN" sz="3200" dirty="0" smtClean="0">
                <a:latin typeface="Kruti Dev 010" pitchFamily="2" charset="0"/>
              </a:rPr>
              <a:t> }</a:t>
            </a:r>
            <a:r>
              <a:rPr lang="en-IN" sz="3200" dirty="0" err="1" smtClean="0">
                <a:latin typeface="Kruti Dev 010" pitchFamily="2" charset="0"/>
              </a:rPr>
              <a:t>kjk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rS;kj</a:t>
            </a:r>
            <a:r>
              <a:rPr lang="en-IN" sz="3200" dirty="0" smtClean="0">
                <a:latin typeface="Kruti Dev 010" pitchFamily="2" charset="0"/>
              </a:rPr>
              <a:t> dh </a:t>
            </a:r>
            <a:r>
              <a:rPr lang="en-IN" sz="3200" dirty="0" err="1" smtClean="0">
                <a:latin typeface="Kruti Dev 010" pitchFamily="2" charset="0"/>
              </a:rPr>
              <a:t>tkus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okyh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dk;Z;kstuk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dk</a:t>
            </a:r>
            <a:r>
              <a:rPr lang="en-IN" sz="3200" dirty="0" smtClean="0">
                <a:latin typeface="Kruti Dev 010" pitchFamily="2" charset="0"/>
              </a:rPr>
              <a:t> </a:t>
            </a:r>
            <a:r>
              <a:rPr lang="en-IN" sz="3200" dirty="0" err="1" smtClean="0">
                <a:latin typeface="Kruti Dev 010" pitchFamily="2" charset="0"/>
              </a:rPr>
              <a:t>izk:Ik</a:t>
            </a:r>
            <a:endParaRPr lang="en-IN" sz="3200" b="1" dirty="0" smtClean="0">
              <a:latin typeface="Kruti Dev 010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54740" y="476672"/>
            <a:ext cx="8229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IN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uti Dev 010" pitchFamily="2" charset="0"/>
                <a:ea typeface="+mj-ea"/>
                <a:cs typeface="+mj-cs"/>
              </a:rPr>
              <a:t>dk;Z;kstuk</a:t>
            </a: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uti Dev 010" pitchFamily="2" charset="0"/>
                <a:ea typeface="+mj-ea"/>
                <a:cs typeface="+mj-cs"/>
              </a:rPr>
              <a:t> </a:t>
            </a:r>
            <a:r>
              <a:rPr kumimoji="0" lang="en-IN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uti Dev 010" pitchFamily="2" charset="0"/>
                <a:ea typeface="+mj-ea"/>
                <a:cs typeface="+mj-cs"/>
              </a:rPr>
              <a:t>dk</a:t>
            </a: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uti Dev 010" pitchFamily="2" charset="0"/>
                <a:ea typeface="+mj-ea"/>
                <a:cs typeface="+mj-cs"/>
              </a:rPr>
              <a:t> </a:t>
            </a:r>
            <a:r>
              <a:rPr kumimoji="0" lang="en-IN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uti Dev 010" pitchFamily="2" charset="0"/>
                <a:ea typeface="+mj-ea"/>
                <a:cs typeface="+mj-cs"/>
              </a:rPr>
              <a:t>izk:Ik</a:t>
            </a:r>
            <a:endParaRPr kumimoji="0" lang="en-I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ruti Dev 010" pitchFamily="2" charset="0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7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487362"/>
          </a:xfrm>
        </p:spPr>
        <p:txBody>
          <a:bodyPr/>
          <a:lstStyle/>
          <a:p>
            <a:r>
              <a:rPr lang="en-IN" sz="3200" b="1" dirty="0" err="1" smtClean="0">
                <a:latin typeface="Kruti Dev 010" pitchFamily="2" charset="0"/>
              </a:rPr>
              <a:t>izk:Ik</a:t>
            </a:r>
            <a:r>
              <a:rPr lang="en-IN" sz="3200" b="1" dirty="0" smtClean="0">
                <a:latin typeface="Kruti Dev 010" pitchFamily="2" charset="0"/>
              </a:rPr>
              <a:t> &amp;1</a:t>
            </a:r>
            <a:endParaRPr lang="en-IN" sz="3200" dirty="0"/>
          </a:p>
        </p:txBody>
      </p:sp>
      <p:pic>
        <p:nvPicPr>
          <p:cNvPr id="1026" name="Picture 2" descr="C:\Users\MENTOR\Desktop\constructed wetland\hindi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71296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8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ENTOR\Desktop\constructed wetland\hindi-1 - 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0352"/>
            <a:ext cx="8686197" cy="634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D6266-DAB2-4C8B-9BA3-956B728E9D7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13826" y="6408241"/>
            <a:ext cx="75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9E86D39-6D59-4058-8948-98AF92D69642}" type="slidenum">
              <a:rPr lang="en-US" b="1" smtClean="0"/>
              <a:t>9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4744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</TotalTime>
  <Words>2816</Words>
  <Application>Microsoft Office PowerPoint</Application>
  <PresentationFormat>On-screen Show (4:3)</PresentationFormat>
  <Paragraphs>421</Paragraphs>
  <Slides>51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izns'k ds varxZr rkykcksa] &gt;hyksa ,oa vknzZ Hkwfe;ksa ds iquthZou gsrq dk;Z;kstuk rS;kj fd;s tkus ds laca/k esa izf'k{k.k  </vt:lpstr>
      <vt:lpstr>osVyS.M dh ifjHkk"kk</vt:lpstr>
      <vt:lpstr>osVyS.M dk egRo</vt:lpstr>
      <vt:lpstr>ek0 jk"Vªh; gfjr izkf/kdj.k }kjk vks0,0 la[;k 325@2015 esa ikfjr vkns'k</vt:lpstr>
      <vt:lpstr>ek0 jk"Vªh; gfjr izkf/kdj.k }kjk vks0,0 la[;k 325@2015 esa ikfjr vkns'k</vt:lpstr>
      <vt:lpstr>ek0 jk"Vªh; gfjr izkf/kdj.k }kjk ikfjr vkns'k ds Øe eas visf{kr dk;Zokgh </vt:lpstr>
      <vt:lpstr> izk:Ik&amp;1 fofHkUu foHkkxksa }kjk nh x;h lwpukvksa dks ladfyr dj izHkkxh; oukf/kdkjh@la;kstd ftyk Ik;kZoj.k lfefr }kjk fn;s tkus okys lwpuk dk izk:i  izk:Ik&amp;2 osVyS.M ds fu;a=d foHkkx }kjk rS;kj dh tkus okyh dk;Z;kstuk dk izk:Ik</vt:lpstr>
      <vt:lpstr>izk:Ik &amp;1</vt:lpstr>
      <vt:lpstr>PowerPoint Presentation</vt:lpstr>
      <vt:lpstr>izk:Ik&amp;2 </vt:lpstr>
      <vt:lpstr>PowerPoint Presentation</vt:lpstr>
      <vt:lpstr>PowerPoint Presentation</vt:lpstr>
      <vt:lpstr>osVyS.M~l dh izcU/k ;kstuk rS;kj fd;k tkuk</vt:lpstr>
      <vt:lpstr>1&amp;tuin ds lHkh osVyS.M dk fpUghdj.k ,oa ;wuhd vkbZ0Mh0 ¼;w0vkbZ0Mh0½ vkoafVr djukA</vt:lpstr>
      <vt:lpstr>PowerPoint Presentation</vt:lpstr>
      <vt:lpstr>Allotment of UID (wetlands left over and &lt; 2.25 ha )</vt:lpstr>
      <vt:lpstr>2&amp;lHkh osVyS.M ds vk/kkjHkwr vkadM+s ,d= djukA</vt:lpstr>
      <vt:lpstr>3&amp;izR;sd osVyS.M gsrq ekfydkuk gd Li"V djrs uksMy foHkkx ukfer djukA</vt:lpstr>
      <vt:lpstr>4&amp;lHkh osVyS.M dk losZ ,oa eSi rS;kj djukA</vt:lpstr>
      <vt:lpstr>Google map(28.05.2019)</vt:lpstr>
      <vt:lpstr>Google map (21.01.2018)</vt:lpstr>
      <vt:lpstr>ty iznw"k.k ds eq[; L=ksr</vt:lpstr>
      <vt:lpstr>5&amp;lHkh osVyS.M ds ty dh tkWp djukA</vt:lpstr>
      <vt:lpstr>Tky dh xq.koRrk tkWp ls lacaf/kr izpkyd</vt:lpstr>
      <vt:lpstr> ty ds uewuksa dks ,df=r o lajf{kr djus dh fof/k  </vt:lpstr>
      <vt:lpstr>iznwf"kr ty ds “kks/ku gsrq oSdfYid LoLFkkuh (In situ) TkSfod mipkj rduhdh</vt:lpstr>
      <vt:lpstr>1&amp; QkbVksjsfefM;s'ku</vt:lpstr>
      <vt:lpstr>PowerPoint Presentation</vt:lpstr>
      <vt:lpstr>iznwf’kr ty dk ikniksa }kjk mipkj ¼QkbVksjsfefM;s'ku½ gsrq iz;ksx esa yk;s tkus okys tyh; ikni  (Aquatic Macrophytes)</vt:lpstr>
      <vt:lpstr>PowerPoint Presentation</vt:lpstr>
      <vt:lpstr>PowerPoint Presentation</vt:lpstr>
      <vt:lpstr> 2&amp; fufeZr osVySaM rduhdh</vt:lpstr>
      <vt:lpstr>fufeZr osVySaM</vt:lpstr>
      <vt:lpstr>fufeZr osVySaM</vt:lpstr>
      <vt:lpstr>fufeZr osVYkSaM cuk;s tkus ls iwoZ ,df=r tkudkjh@vkadM+s </vt:lpstr>
      <vt:lpstr>ukys esa ty dk osx Kkr djus dh fof/k </vt:lpstr>
      <vt:lpstr>Ukkys esa ¶yksjsV Kkr djus dh fof/k </vt:lpstr>
      <vt:lpstr>PowerPoint Presentation</vt:lpstr>
      <vt:lpstr>PowerPoint Presentation</vt:lpstr>
      <vt:lpstr>PowerPoint Presentation</vt:lpstr>
      <vt:lpstr>iznwf"kr ty dk oSdfYid tSfod mipkj fof/k }kjk 'kqf)d`r fd;s tkus ds ykHk</vt:lpstr>
      <vt:lpstr>6&amp;osVyS.M~l esa ty mipkj] o`{kkjksi.k] ty xzg.k {ks= dk fodkl] {kerk o`f) ,oa tydqEHkh fudkyus vkfn laca/kh dk;Z;kstuk;sa rS;kj djukA   </vt:lpstr>
      <vt:lpstr>osVyS.M esa [kjirokj </vt:lpstr>
      <vt:lpstr>dEiksLV [kkn cukus esa tydqEHkh dk iz;ksx </vt:lpstr>
      <vt:lpstr>PowerPoint Presentation</vt:lpstr>
      <vt:lpstr>xkn dh lQkbZ</vt:lpstr>
      <vt:lpstr>ukyh mipkj</vt:lpstr>
      <vt:lpstr>o`{kkjksi.k</vt:lpstr>
      <vt:lpstr>PowerPoint Presentation</vt:lpstr>
      <vt:lpstr>o`{kkjksi.k ekWMy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Dfo</dc:creator>
  <cp:lastModifiedBy>lko</cp:lastModifiedBy>
  <cp:revision>603</cp:revision>
  <dcterms:created xsi:type="dcterms:W3CDTF">2020-07-11T09:35:36Z</dcterms:created>
  <dcterms:modified xsi:type="dcterms:W3CDTF">2020-07-23T07:36:46Z</dcterms:modified>
</cp:coreProperties>
</file>